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444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7487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7651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2687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515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77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4681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65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668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104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5156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539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58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3A6B1-0C92-4117-909E-7C93859474C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6ACAD-C0E6-40E0-8C18-A410890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25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nguainfo.ru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smakova_d@mail.r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8136904" cy="1470025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«Применение цифровых медиа (мультимедийных средств) </a:t>
            </a:r>
            <a:br>
              <a:rPr lang="ru-RU" sz="3400" b="1" dirty="0" smtClean="0"/>
            </a:br>
            <a:r>
              <a:rPr lang="ru-RU" sz="3400" b="1" dirty="0" smtClean="0"/>
              <a:t>в обучении иностранному языку </a:t>
            </a:r>
            <a:br>
              <a:rPr lang="ru-RU" sz="3400" b="1" dirty="0" smtClean="0"/>
            </a:br>
            <a:r>
              <a:rPr lang="ru-RU" sz="3400" b="1" dirty="0" smtClean="0"/>
              <a:t>в сфере дополнительного образования»</a:t>
            </a:r>
            <a:endParaRPr lang="ru-RU" sz="3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293096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i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i="1" dirty="0" smtClean="0">
                <a:solidFill>
                  <a:schemeClr val="tx1"/>
                </a:solidFill>
              </a:rPr>
              <a:t>Губайдуллина Дина Ринатовна,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методист отдела «Центр информатизации образования»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ГАУДО ООДТДМ им. В.П. Поляничко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81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87624" y="1052736"/>
            <a:ext cx="6858000" cy="542925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368916"/>
            <a:ext cx="349974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u="sng" dirty="0">
                <a:hlinkClick r:id="rId3"/>
              </a:rPr>
              <a:t>http://linguainfo.ru/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xmlns="" val="1607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Адрес:</a:t>
            </a:r>
            <a:br>
              <a:rPr lang="ru-RU" dirty="0" smtClean="0"/>
            </a:br>
            <a:r>
              <a:rPr lang="ru-RU" b="1" dirty="0" smtClean="0"/>
              <a:t>г. Оренбург, ул. Советская, 41, </a:t>
            </a:r>
            <a:br>
              <a:rPr lang="ru-RU" b="1" dirty="0" smtClean="0"/>
            </a:br>
            <a:r>
              <a:rPr lang="ru-RU" b="1" dirty="0" smtClean="0"/>
              <a:t>2 этаж, каб. </a:t>
            </a:r>
            <a:r>
              <a:rPr lang="en-US" b="1" dirty="0" smtClean="0"/>
              <a:t>210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Контактный телефон: </a:t>
            </a:r>
            <a:br>
              <a:rPr lang="ru-RU" dirty="0" smtClean="0"/>
            </a:br>
            <a:r>
              <a:rPr lang="ru-RU" b="1" dirty="0" smtClean="0"/>
              <a:t>(3532) 77-95-89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E-mail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en-US" b="1" dirty="0" smtClean="0">
                <a:hlinkClick r:id="rId2"/>
              </a:rPr>
              <a:t>smakova_d@mail.ru</a:t>
            </a:r>
            <a:r>
              <a:rPr lang="en-US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29138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234888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96180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/>
              <a:t>Образовательные </a:t>
            </a:r>
            <a:r>
              <a:rPr lang="ru-RU" sz="3400" b="1" dirty="0" smtClean="0"/>
              <a:t>ИКТ-ресурсы</a:t>
            </a: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872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мультимедийные средства обучения (компьютер,</a:t>
            </a:r>
            <a:r>
              <a:rPr lang="en-US" sz="2400" dirty="0" smtClean="0"/>
              <a:t> </a:t>
            </a:r>
            <a:r>
              <a:rPr lang="ru-RU" sz="2400" dirty="0" smtClean="0"/>
              <a:t>ноутбук, планшет, мультимедийный проектор, интерактивная доска);</a:t>
            </a:r>
          </a:p>
          <a:p>
            <a:r>
              <a:rPr lang="ru-RU" sz="2400" dirty="0" smtClean="0"/>
              <a:t>электронный компонент УМК;</a:t>
            </a:r>
          </a:p>
          <a:p>
            <a:r>
              <a:rPr lang="ru-RU" sz="2400" dirty="0" smtClean="0"/>
              <a:t>компьютерные обучающие игры;</a:t>
            </a:r>
          </a:p>
          <a:p>
            <a:r>
              <a:rPr lang="ru-RU" sz="2400" dirty="0" smtClean="0"/>
              <a:t>аудио- и видеоресурсы;</a:t>
            </a:r>
          </a:p>
          <a:p>
            <a:r>
              <a:rPr lang="ru-RU" sz="2400" dirty="0" smtClean="0"/>
              <a:t>электронные тесты, интерактивные онлайн-упражнения;</a:t>
            </a:r>
          </a:p>
          <a:p>
            <a:r>
              <a:rPr lang="ru-RU" sz="2400" dirty="0" smtClean="0"/>
              <a:t>мультимедийные презентации;</a:t>
            </a:r>
          </a:p>
          <a:p>
            <a:r>
              <a:rPr lang="ru-RU" sz="2400" dirty="0" smtClean="0"/>
              <a:t>электронные тренажеры;</a:t>
            </a:r>
          </a:p>
          <a:p>
            <a:r>
              <a:rPr lang="ru-RU" sz="2400" dirty="0" smtClean="0"/>
              <a:t>электронные словари (онлайн-словари);</a:t>
            </a:r>
          </a:p>
          <a:p>
            <a:r>
              <a:rPr lang="ru-RU" sz="2400" dirty="0" smtClean="0"/>
              <a:t>электронные учебники (альтернативные основному УМК);</a:t>
            </a:r>
          </a:p>
          <a:p>
            <a:r>
              <a:rPr lang="ru-RU" sz="2400" dirty="0"/>
              <a:t>э</a:t>
            </a:r>
            <a:r>
              <a:rPr lang="ru-RU" sz="2400" dirty="0" smtClean="0"/>
              <a:t>лектронная справочная литература; </a:t>
            </a:r>
          </a:p>
          <a:p>
            <a:r>
              <a:rPr lang="ru-RU" sz="2400" dirty="0" smtClean="0"/>
              <a:t>интернет-ресурсы;</a:t>
            </a:r>
          </a:p>
          <a:p>
            <a:r>
              <a:rPr lang="ru-RU" sz="2400" dirty="0" smtClean="0"/>
              <a:t>веб-конференции, форумы и др.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0232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Августовка 2020\Фото для презентации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6090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86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Августовка 2020\Фото для презентации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094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Августовка 2020\Фото для презентации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9532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52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Фото для презентации\Профессор Хиггинс.jpg"/>
          <p:cNvPicPr/>
          <p:nvPr/>
        </p:nvPicPr>
        <p:blipFill>
          <a:blip r:embed="rId2" cstate="email"/>
          <a:srcRect r="-24"/>
          <a:stretch>
            <a:fillRect/>
          </a:stretch>
        </p:blipFill>
        <p:spPr bwMode="auto">
          <a:xfrm>
            <a:off x="467544" y="386388"/>
            <a:ext cx="252028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влекательный английский. Игры, презентации, сценари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1893962"/>
            <a:ext cx="25922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Window on Britain -учебный видеокурс по английскому языку.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3284984"/>
            <a:ext cx="2664296" cy="272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348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Августовка 2020\Фото для презентации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79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Августовка 2020\Фото для презентации\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6016" y="332656"/>
            <a:ext cx="4130610" cy="270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Августовка 2020\Фото для презентации\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332656"/>
            <a:ext cx="4014425" cy="270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:\Августовка 2020\Фото для презентации\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3587814"/>
            <a:ext cx="3946466" cy="271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:\Августовка 2020\Фото для презентации\1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3714" y="3587814"/>
            <a:ext cx="4132912" cy="273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14028" y="2778368"/>
            <a:ext cx="1847849" cy="140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40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Августовка 2020\Фото для презентации\7676a3788b754d5a9e24e0eafaee0c24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47" r="27405"/>
          <a:stretch/>
        </p:blipFill>
        <p:spPr bwMode="auto">
          <a:xfrm>
            <a:off x="395536" y="324367"/>
            <a:ext cx="1978200" cy="202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\\10.0.1.3\файлообменник\ЦИО\Скриншот Рекунов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622643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7" descr="https://raspivbar-otlivant.ru/thumb/2/IsHyQAF7VX6tkxhoACd54Q/r/d/vi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C:\Documents and Settings\Администратор\Рабочий стол\4e6afce3832da6b9920c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/>
          <a:stretch/>
        </p:blipFill>
        <p:spPr bwMode="auto">
          <a:xfrm>
            <a:off x="4788024" y="332656"/>
            <a:ext cx="4084920" cy="196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Documents and Settings\Администратор\Рабочий стол\54a2fc780295c4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55776" y="324367"/>
            <a:ext cx="2189114" cy="204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50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92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Специальное оформление</vt:lpstr>
      <vt:lpstr> «Применение цифровых медиа (мультимедийных средств)  в обучении иностранному языку  в сфере дополнительного образования»</vt:lpstr>
      <vt:lpstr>Образовательные ИКТ-ресурсы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Адрес: г. Оренбург, ул. Советская, 41,  2 этаж, каб. 210  Контактный телефон:  (3532) 77-95-89  E-mail: smakova_d@mail.ru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«Применение цифровых медиа  в обучении иностранному языку  в сфере дополнительного образования»</dc:title>
  <cp:lastModifiedBy>Admin</cp:lastModifiedBy>
  <cp:revision>18</cp:revision>
  <dcterms:modified xsi:type="dcterms:W3CDTF">2020-08-21T06:20:08Z</dcterms:modified>
</cp:coreProperties>
</file>