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65" r:id="rId2"/>
    <p:sldId id="395" r:id="rId3"/>
    <p:sldId id="397" r:id="rId4"/>
    <p:sldId id="398" r:id="rId5"/>
    <p:sldId id="401" r:id="rId6"/>
    <p:sldId id="399" r:id="rId7"/>
    <p:sldId id="381" r:id="rId8"/>
    <p:sldId id="402" r:id="rId9"/>
    <p:sldId id="386" r:id="rId10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6600FF"/>
    <a:srgbClr val="0000CC"/>
    <a:srgbClr val="3333CC"/>
    <a:srgbClr val="0000FF"/>
    <a:srgbClr val="99CCFF"/>
    <a:srgbClr val="CCECFF"/>
    <a:srgbClr val="CCCCFF"/>
    <a:srgbClr val="6699FF"/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5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9C3BEC-043D-467F-BB32-35990E02E323}" type="doc">
      <dgm:prSet loTypeId="urn:microsoft.com/office/officeart/2005/8/layout/matrix1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2B1206-F259-4C83-9E08-BA20CF3B7CB2}">
      <dgm:prSet phldrT="[Текст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ctr">
            <a:lnSpc>
              <a:spcPct val="90000"/>
            </a:lnSpc>
          </a:pPr>
          <a:endParaRPr lang="ru-RU" sz="2400" b="1" dirty="0" smtClean="0"/>
        </a:p>
        <a:p>
          <a:pPr algn="l">
            <a:lnSpc>
              <a:spcPct val="100000"/>
            </a:lnSpc>
          </a:pPr>
          <a:r>
            <a:rPr lang="ru-RU" sz="2400" b="1" dirty="0" smtClean="0"/>
            <a:t>   </a:t>
          </a:r>
        </a:p>
        <a:p>
          <a:pPr algn="l">
            <a:lnSpc>
              <a:spcPct val="100000"/>
            </a:lnSpc>
          </a:pPr>
          <a:r>
            <a:rPr lang="ru-RU" sz="2400" b="1" dirty="0" smtClean="0"/>
            <a:t>    Более 40 областных и</a:t>
          </a:r>
        </a:p>
        <a:p>
          <a:pPr algn="l">
            <a:lnSpc>
              <a:spcPct val="100000"/>
            </a:lnSpc>
          </a:pPr>
          <a:r>
            <a:rPr lang="ru-RU" sz="2400" b="1" dirty="0" smtClean="0"/>
            <a:t>    всероссийских акций</a:t>
          </a:r>
        </a:p>
        <a:p>
          <a:pPr algn="l">
            <a:lnSpc>
              <a:spcPct val="100000"/>
            </a:lnSpc>
          </a:pPr>
          <a:r>
            <a:rPr lang="ru-RU" sz="2400" b="1" dirty="0" smtClean="0"/>
            <a:t>    мероприятий</a:t>
          </a:r>
        </a:p>
        <a:p>
          <a:pPr algn="ctr">
            <a:lnSpc>
              <a:spcPct val="90000"/>
            </a:lnSpc>
          </a:pPr>
          <a:endParaRPr lang="ru-RU" sz="2400" dirty="0"/>
        </a:p>
      </dgm:t>
    </dgm:pt>
    <dgm:pt modelId="{A397198C-D65C-47FA-930A-5E63696D1154}" type="parTrans" cxnId="{E49DDBAF-65B7-4FBB-9E78-7A58C33D5187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DF05FDF2-5349-4CE5-B916-A2C99366C5A3}" type="sibTrans" cxnId="{E49DDBAF-65B7-4FBB-9E78-7A58C33D5187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9146F323-C782-4809-86C5-AEA818BB0A46}">
      <dgm:prSet phldrT="[Текст]" custT="1"/>
      <dgm:spPr/>
      <dgm:t>
        <a:bodyPr/>
        <a:lstStyle/>
        <a:p>
          <a:pPr algn="ctr"/>
          <a:endParaRPr lang="ru-RU" sz="2200" b="1" dirty="0" smtClean="0"/>
        </a:p>
        <a:p>
          <a:pPr algn="r"/>
          <a:r>
            <a:rPr lang="ru-RU" sz="2200" b="1" dirty="0" smtClean="0"/>
            <a:t>      Победы на Всероссийских</a:t>
          </a:r>
          <a:br>
            <a:rPr lang="ru-RU" sz="2200" b="1" dirty="0" smtClean="0"/>
          </a:br>
          <a:r>
            <a:rPr lang="ru-RU" sz="2200" b="1" dirty="0" smtClean="0"/>
            <a:t>конкурсах  </a:t>
          </a:r>
        </a:p>
        <a:p>
          <a:pPr algn="r"/>
          <a:r>
            <a:rPr lang="ru-RU" sz="2200" b="1" dirty="0" smtClean="0"/>
            <a:t>       «Письмо солдату.</a:t>
          </a:r>
          <a:br>
            <a:rPr lang="ru-RU" sz="2200" b="1" dirty="0" smtClean="0"/>
          </a:br>
          <a:r>
            <a:rPr lang="ru-RU" sz="2200" b="1" dirty="0" smtClean="0"/>
            <a:t>        О детях войны»</a:t>
          </a:r>
          <a:endParaRPr lang="ru-RU" sz="2200" dirty="0"/>
        </a:p>
      </dgm:t>
    </dgm:pt>
    <dgm:pt modelId="{E1A89078-5872-4C0A-8129-6BDB6F300A47}" type="parTrans" cxnId="{1057BCF5-03DB-466D-946D-7DFF1066EE39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DC5E510D-2C31-4138-BDC9-8815998C3328}" type="sibTrans" cxnId="{1057BCF5-03DB-466D-946D-7DFF1066EE39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EE6271B4-CDE7-46C3-A857-A05A68702EC1}">
      <dgm:prSet phldrT="[Текст]" custT="1"/>
      <dgm:spPr/>
      <dgm:t>
        <a:bodyPr anchor="b" anchorCtr="0"/>
        <a:lstStyle/>
        <a:p>
          <a:pPr algn="r">
            <a:lnSpc>
              <a:spcPct val="100000"/>
            </a:lnSpc>
          </a:pPr>
          <a:r>
            <a:rPr lang="ru-RU" sz="2000" b="1" dirty="0" smtClean="0"/>
            <a:t>«Сохраним историческую</a:t>
          </a:r>
          <a:br>
            <a:rPr lang="ru-RU" sz="2000" b="1" dirty="0" smtClean="0"/>
          </a:br>
          <a:r>
            <a:rPr lang="ru-RU" sz="2000" b="1" dirty="0" smtClean="0"/>
            <a:t>память о казаках – героях</a:t>
          </a:r>
          <a:br>
            <a:rPr lang="ru-RU" sz="2000" b="1" dirty="0" smtClean="0"/>
          </a:br>
          <a:r>
            <a:rPr lang="ru-RU" sz="2000" b="1" dirty="0" smtClean="0"/>
            <a:t> Великой Отечественной войны»</a:t>
          </a:r>
          <a:endParaRPr lang="ru-RU" sz="800" b="1" dirty="0" smtClean="0"/>
        </a:p>
        <a:p>
          <a:pPr algn="r">
            <a:lnSpc>
              <a:spcPct val="100000"/>
            </a:lnSpc>
          </a:pPr>
          <a:r>
            <a:rPr lang="ru-RU" sz="2000" b="1" dirty="0" smtClean="0"/>
            <a:t>«История Победы в стихах»</a:t>
          </a:r>
        </a:p>
        <a:p>
          <a:pPr algn="r">
            <a:lnSpc>
              <a:spcPct val="100000"/>
            </a:lnSpc>
          </a:pPr>
          <a:endParaRPr lang="ru-RU" sz="800" b="1" dirty="0"/>
        </a:p>
      </dgm:t>
    </dgm:pt>
    <dgm:pt modelId="{AEFF15AD-A00C-4B95-8AF1-D5FB96B3CE12}" type="parTrans" cxnId="{97F76672-77A3-4CEC-BE78-5DCB50A95802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8B5C301B-F631-4963-BC7D-A0460242674D}" type="sibTrans" cxnId="{97F76672-77A3-4CEC-BE78-5DCB50A95802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915B05D9-697E-411C-9C60-88B6F24B7F62}">
      <dgm:prSet phldrT="[Текст]" custT="1"/>
      <dgm:spPr/>
      <dgm:t>
        <a:bodyPr tIns="36000" anchor="b" anchorCtr="0"/>
        <a:lstStyle/>
        <a:p>
          <a:pPr algn="l">
            <a:lnSpc>
              <a:spcPct val="90000"/>
            </a:lnSpc>
          </a:pPr>
          <a:endParaRPr lang="ru-RU" sz="2400" b="1" dirty="0" smtClean="0"/>
        </a:p>
        <a:p>
          <a:pPr algn="l">
            <a:lnSpc>
              <a:spcPct val="90000"/>
            </a:lnSpc>
          </a:pPr>
          <a:r>
            <a:rPr lang="ru-RU" sz="2400" b="1" dirty="0" smtClean="0"/>
            <a:t>   Около 230 тыс. </a:t>
          </a:r>
        </a:p>
        <a:p>
          <a:pPr algn="l">
            <a:lnSpc>
              <a:spcPct val="90000"/>
            </a:lnSpc>
          </a:pPr>
          <a:r>
            <a:rPr lang="ru-RU" sz="2400" b="1" dirty="0" smtClean="0"/>
            <a:t>   обучающихся и </a:t>
          </a:r>
        </a:p>
        <a:p>
          <a:pPr algn="l">
            <a:lnSpc>
              <a:spcPct val="90000"/>
            </a:lnSpc>
          </a:pPr>
          <a:r>
            <a:rPr lang="ru-RU" sz="2400" b="1" dirty="0" smtClean="0"/>
            <a:t>   педагогических работников</a:t>
          </a:r>
        </a:p>
        <a:p>
          <a:pPr algn="l">
            <a:lnSpc>
              <a:spcPct val="90000"/>
            </a:lnSpc>
          </a:pPr>
          <a:endParaRPr lang="ru-RU" sz="2400" b="1" dirty="0" smtClean="0"/>
        </a:p>
      </dgm:t>
    </dgm:pt>
    <dgm:pt modelId="{0737F8E0-380A-4518-9226-F414E298F083}" type="sibTrans" cxnId="{E684C4DF-9839-4ACF-B926-772703E7087E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D022FD95-EBCD-483B-86A6-8CCE90E37D03}" type="parTrans" cxnId="{E684C4DF-9839-4ACF-B926-772703E7087E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3168ADED-F00C-45B1-B115-82C0BB1F06F0}">
      <dgm:prSet phldrT="[Текст]" phldr="1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800" dirty="0">
            <a:solidFill>
              <a:schemeClr val="tx1"/>
            </a:solidFill>
          </a:endParaRPr>
        </a:p>
      </dgm:t>
    </dgm:pt>
    <dgm:pt modelId="{A67FF617-AFB1-4992-9F64-5E6177E417C4}" type="sibTrans" cxnId="{8BB104EB-61B6-4C09-874B-AADFD9581458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A51368FE-C884-4722-9140-74315B8CAEEF}" type="parTrans" cxnId="{8BB104EB-61B6-4C09-874B-AADFD9581458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FFF54113-6173-44BE-90AA-8FCD01ED8675}">
      <dgm:prSet/>
      <dgm:spPr/>
      <dgm:t>
        <a:bodyPr/>
        <a:lstStyle/>
        <a:p>
          <a:endParaRPr lang="ru-RU"/>
        </a:p>
      </dgm:t>
    </dgm:pt>
    <dgm:pt modelId="{FEB5DB2E-85C8-45C4-9D2D-F8807B408592}" type="parTrans" cxnId="{7B8A29C8-2839-4554-9D2B-35FA27A85423}">
      <dgm:prSet/>
      <dgm:spPr/>
      <dgm:t>
        <a:bodyPr/>
        <a:lstStyle/>
        <a:p>
          <a:endParaRPr lang="ru-RU"/>
        </a:p>
      </dgm:t>
    </dgm:pt>
    <dgm:pt modelId="{7FBC3F78-177C-48C0-BC34-079D432D15C0}" type="sibTrans" cxnId="{7B8A29C8-2839-4554-9D2B-35FA27A85423}">
      <dgm:prSet/>
      <dgm:spPr/>
      <dgm:t>
        <a:bodyPr/>
        <a:lstStyle/>
        <a:p>
          <a:endParaRPr lang="ru-RU"/>
        </a:p>
      </dgm:t>
    </dgm:pt>
    <dgm:pt modelId="{CED2E720-D197-4B03-B3FC-CF9152549358}">
      <dgm:prSet phldrT="[Текст]" custT="1"/>
      <dgm:spPr/>
      <dgm:t>
        <a:bodyPr/>
        <a:lstStyle/>
        <a:p>
          <a:endParaRPr lang="ru-RU"/>
        </a:p>
      </dgm:t>
    </dgm:pt>
    <dgm:pt modelId="{4AB79737-FC6F-4777-BFFA-E517347FB3CD}" type="parTrans" cxnId="{BFABF010-D00F-4AEB-B415-55E1BDE691D1}">
      <dgm:prSet/>
      <dgm:spPr/>
      <dgm:t>
        <a:bodyPr/>
        <a:lstStyle/>
        <a:p>
          <a:endParaRPr lang="ru-RU"/>
        </a:p>
      </dgm:t>
    </dgm:pt>
    <dgm:pt modelId="{766907EB-9CD0-483F-8A10-2A8D64EEF6BC}" type="sibTrans" cxnId="{BFABF010-D00F-4AEB-B415-55E1BDE691D1}">
      <dgm:prSet/>
      <dgm:spPr/>
      <dgm:t>
        <a:bodyPr/>
        <a:lstStyle/>
        <a:p>
          <a:endParaRPr lang="ru-RU"/>
        </a:p>
      </dgm:t>
    </dgm:pt>
    <dgm:pt modelId="{46A050C8-B81F-4F03-A456-A69E3ABE99C4}">
      <dgm:prSet phldrT="[Текст]" custT="1"/>
      <dgm:spPr/>
      <dgm:t>
        <a:bodyPr/>
        <a:lstStyle/>
        <a:p>
          <a:endParaRPr lang="ru-RU"/>
        </a:p>
      </dgm:t>
    </dgm:pt>
    <dgm:pt modelId="{289EBF61-09DD-45DE-A6E1-04C77D227A96}" type="parTrans" cxnId="{1BB0BDEC-207F-4D68-A880-E83C3724B514}">
      <dgm:prSet/>
      <dgm:spPr/>
      <dgm:t>
        <a:bodyPr/>
        <a:lstStyle/>
        <a:p>
          <a:endParaRPr lang="ru-RU"/>
        </a:p>
      </dgm:t>
    </dgm:pt>
    <dgm:pt modelId="{EA1A6F34-AF00-4B9D-AA4E-1B6CD8BF8C6F}" type="sibTrans" cxnId="{1BB0BDEC-207F-4D68-A880-E83C3724B514}">
      <dgm:prSet/>
      <dgm:spPr/>
      <dgm:t>
        <a:bodyPr/>
        <a:lstStyle/>
        <a:p>
          <a:endParaRPr lang="ru-RU"/>
        </a:p>
      </dgm:t>
    </dgm:pt>
    <dgm:pt modelId="{9AC93054-BCE0-42A3-9948-31A26AB65A1E}" type="pres">
      <dgm:prSet presAssocID="{029C3BEC-043D-467F-BB32-35990E02E32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212065-D782-4714-A820-707F5591B94C}" type="pres">
      <dgm:prSet presAssocID="{029C3BEC-043D-467F-BB32-35990E02E323}" presName="matrix" presStyleCnt="0"/>
      <dgm:spPr/>
      <dgm:t>
        <a:bodyPr/>
        <a:lstStyle/>
        <a:p>
          <a:endParaRPr lang="ru-RU"/>
        </a:p>
      </dgm:t>
    </dgm:pt>
    <dgm:pt modelId="{D0557D57-0345-4EC5-91DA-78ADBE6B4A99}" type="pres">
      <dgm:prSet presAssocID="{029C3BEC-043D-467F-BB32-35990E02E323}" presName="tile1" presStyleLbl="node1" presStyleIdx="0" presStyleCnt="4"/>
      <dgm:spPr/>
      <dgm:t>
        <a:bodyPr/>
        <a:lstStyle/>
        <a:p>
          <a:endParaRPr lang="ru-RU"/>
        </a:p>
      </dgm:t>
    </dgm:pt>
    <dgm:pt modelId="{546D852E-805E-4DE8-8835-2A2B11BC6E3D}" type="pres">
      <dgm:prSet presAssocID="{029C3BEC-043D-467F-BB32-35990E02E32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5BB07-BB6B-41E0-B1DA-1BA7ABF0361A}" type="pres">
      <dgm:prSet presAssocID="{029C3BEC-043D-467F-BB32-35990E02E323}" presName="tile2" presStyleLbl="node1" presStyleIdx="1" presStyleCnt="4"/>
      <dgm:spPr/>
      <dgm:t>
        <a:bodyPr/>
        <a:lstStyle/>
        <a:p>
          <a:endParaRPr lang="ru-RU"/>
        </a:p>
      </dgm:t>
    </dgm:pt>
    <dgm:pt modelId="{E7E8744E-E508-47A9-8FE0-8CD87A058168}" type="pres">
      <dgm:prSet presAssocID="{029C3BEC-043D-467F-BB32-35990E02E32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F0534-41F9-4176-AFF6-510A810CECF3}" type="pres">
      <dgm:prSet presAssocID="{029C3BEC-043D-467F-BB32-35990E02E323}" presName="tile3" presStyleLbl="node1" presStyleIdx="2" presStyleCnt="4" custLinFactNeighborX="-779" custLinFactNeighborY="495"/>
      <dgm:spPr/>
      <dgm:t>
        <a:bodyPr/>
        <a:lstStyle/>
        <a:p>
          <a:endParaRPr lang="ru-RU"/>
        </a:p>
      </dgm:t>
    </dgm:pt>
    <dgm:pt modelId="{5D29514D-AF77-4A13-911F-B03ABA4F970D}" type="pres">
      <dgm:prSet presAssocID="{029C3BEC-043D-467F-BB32-35990E02E32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22E028-5AAD-4DE9-B736-558A361280DB}" type="pres">
      <dgm:prSet presAssocID="{029C3BEC-043D-467F-BB32-35990E02E323}" presName="tile4" presStyleLbl="node1" presStyleIdx="3" presStyleCnt="4" custLinFactNeighborY="0"/>
      <dgm:spPr/>
      <dgm:t>
        <a:bodyPr/>
        <a:lstStyle/>
        <a:p>
          <a:endParaRPr lang="ru-RU"/>
        </a:p>
      </dgm:t>
    </dgm:pt>
    <dgm:pt modelId="{EE96C6E9-8433-4222-9702-7DB06E4BFF99}" type="pres">
      <dgm:prSet presAssocID="{029C3BEC-043D-467F-BB32-35990E02E32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8DB04-8785-4AF0-A19A-E20AFD72B1EA}" type="pres">
      <dgm:prSet presAssocID="{029C3BEC-043D-467F-BB32-35990E02E323}" presName="centerTile" presStyleLbl="fgShp" presStyleIdx="0" presStyleCnt="1" custScaleX="93751" custScaleY="16063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7F76672-77A3-4CEC-BE78-5DCB50A95802}" srcId="{3168ADED-F00C-45B1-B115-82C0BB1F06F0}" destId="{EE6271B4-CDE7-46C3-A857-A05A68702EC1}" srcOrd="3" destOrd="0" parTransId="{AEFF15AD-A00C-4B95-8AF1-D5FB96B3CE12}" sibTransId="{8B5C301B-F631-4963-BC7D-A0460242674D}"/>
    <dgm:cxn modelId="{7CBBA323-A750-4169-A203-16898AACF388}" type="presOf" srcId="{9146F323-C782-4809-86C5-AEA818BB0A46}" destId="{E7E8744E-E508-47A9-8FE0-8CD87A058168}" srcOrd="1" destOrd="0" presId="urn:microsoft.com/office/officeart/2005/8/layout/matrix1"/>
    <dgm:cxn modelId="{292A95B5-E785-4514-9894-F7DEE97EB30E}" type="presOf" srcId="{915B05D9-697E-411C-9C60-88B6F24B7F62}" destId="{5D29514D-AF77-4A13-911F-B03ABA4F970D}" srcOrd="1" destOrd="0" presId="urn:microsoft.com/office/officeart/2005/8/layout/matrix1"/>
    <dgm:cxn modelId="{1057BCF5-03DB-466D-946D-7DFF1066EE39}" srcId="{3168ADED-F00C-45B1-B115-82C0BB1F06F0}" destId="{9146F323-C782-4809-86C5-AEA818BB0A46}" srcOrd="1" destOrd="0" parTransId="{E1A89078-5872-4C0A-8129-6BDB6F300A47}" sibTransId="{DC5E510D-2C31-4138-BDC9-8815998C3328}"/>
    <dgm:cxn modelId="{6A7C5618-1458-493B-9A17-25D695B6FC42}" type="presOf" srcId="{9146F323-C782-4809-86C5-AEA818BB0A46}" destId="{51A5BB07-BB6B-41E0-B1DA-1BA7ABF0361A}" srcOrd="0" destOrd="0" presId="urn:microsoft.com/office/officeart/2005/8/layout/matrix1"/>
    <dgm:cxn modelId="{064C5082-3810-4722-9A09-FAA0E0409A5F}" type="presOf" srcId="{029C3BEC-043D-467F-BB32-35990E02E323}" destId="{9AC93054-BCE0-42A3-9948-31A26AB65A1E}" srcOrd="0" destOrd="0" presId="urn:microsoft.com/office/officeart/2005/8/layout/matrix1"/>
    <dgm:cxn modelId="{7B8A29C8-2839-4554-9D2B-35FA27A85423}" srcId="{3168ADED-F00C-45B1-B115-82C0BB1F06F0}" destId="{FFF54113-6173-44BE-90AA-8FCD01ED8675}" srcOrd="6" destOrd="0" parTransId="{FEB5DB2E-85C8-45C4-9D2D-F8807B408592}" sibTransId="{7FBC3F78-177C-48C0-BC34-079D432D15C0}"/>
    <dgm:cxn modelId="{BFABF010-D00F-4AEB-B415-55E1BDE691D1}" srcId="{3168ADED-F00C-45B1-B115-82C0BB1F06F0}" destId="{CED2E720-D197-4B03-B3FC-CF9152549358}" srcOrd="5" destOrd="0" parTransId="{4AB79737-FC6F-4777-BFFA-E517347FB3CD}" sibTransId="{766907EB-9CD0-483F-8A10-2A8D64EEF6BC}"/>
    <dgm:cxn modelId="{A57E3808-BB3B-40E0-A919-3FAE64664467}" type="presOf" srcId="{5E2B1206-F259-4C83-9E08-BA20CF3B7CB2}" destId="{D0557D57-0345-4EC5-91DA-78ADBE6B4A99}" srcOrd="0" destOrd="0" presId="urn:microsoft.com/office/officeart/2005/8/layout/matrix1"/>
    <dgm:cxn modelId="{E49DDBAF-65B7-4FBB-9E78-7A58C33D5187}" srcId="{3168ADED-F00C-45B1-B115-82C0BB1F06F0}" destId="{5E2B1206-F259-4C83-9E08-BA20CF3B7CB2}" srcOrd="0" destOrd="0" parTransId="{A397198C-D65C-47FA-930A-5E63696D1154}" sibTransId="{DF05FDF2-5349-4CE5-B916-A2C99366C5A3}"/>
    <dgm:cxn modelId="{E8CF12C6-A637-4847-9972-362AD79789D6}" type="presOf" srcId="{EE6271B4-CDE7-46C3-A857-A05A68702EC1}" destId="{EE96C6E9-8433-4222-9702-7DB06E4BFF99}" srcOrd="1" destOrd="0" presId="urn:microsoft.com/office/officeart/2005/8/layout/matrix1"/>
    <dgm:cxn modelId="{8BB104EB-61B6-4C09-874B-AADFD9581458}" srcId="{029C3BEC-043D-467F-BB32-35990E02E323}" destId="{3168ADED-F00C-45B1-B115-82C0BB1F06F0}" srcOrd="0" destOrd="0" parTransId="{A51368FE-C884-4722-9140-74315B8CAEEF}" sibTransId="{A67FF617-AFB1-4992-9F64-5E6177E417C4}"/>
    <dgm:cxn modelId="{1BB0BDEC-207F-4D68-A880-E83C3724B514}" srcId="{3168ADED-F00C-45B1-B115-82C0BB1F06F0}" destId="{46A050C8-B81F-4F03-A456-A69E3ABE99C4}" srcOrd="4" destOrd="0" parTransId="{289EBF61-09DD-45DE-A6E1-04C77D227A96}" sibTransId="{EA1A6F34-AF00-4B9D-AA4E-1B6CD8BF8C6F}"/>
    <dgm:cxn modelId="{5D689C1F-5FE7-46DD-AB81-D0ADB45F2407}" type="presOf" srcId="{915B05D9-697E-411C-9C60-88B6F24B7F62}" destId="{66FF0534-41F9-4176-AFF6-510A810CECF3}" srcOrd="0" destOrd="0" presId="urn:microsoft.com/office/officeart/2005/8/layout/matrix1"/>
    <dgm:cxn modelId="{C9DDC3C4-E61E-4969-A71E-268CCD8D877D}" type="presOf" srcId="{EE6271B4-CDE7-46C3-A857-A05A68702EC1}" destId="{6222E028-5AAD-4DE9-B736-558A361280DB}" srcOrd="0" destOrd="0" presId="urn:microsoft.com/office/officeart/2005/8/layout/matrix1"/>
    <dgm:cxn modelId="{DA2AE568-8EAC-4748-8FE2-5DC83093FC91}" type="presOf" srcId="{5E2B1206-F259-4C83-9E08-BA20CF3B7CB2}" destId="{546D852E-805E-4DE8-8835-2A2B11BC6E3D}" srcOrd="1" destOrd="0" presId="urn:microsoft.com/office/officeart/2005/8/layout/matrix1"/>
    <dgm:cxn modelId="{AB2D241C-DAAA-4F8F-8A6E-1495F6C04B64}" type="presOf" srcId="{3168ADED-F00C-45B1-B115-82C0BB1F06F0}" destId="{B4B8DB04-8785-4AF0-A19A-E20AFD72B1EA}" srcOrd="0" destOrd="0" presId="urn:microsoft.com/office/officeart/2005/8/layout/matrix1"/>
    <dgm:cxn modelId="{E684C4DF-9839-4ACF-B926-772703E7087E}" srcId="{3168ADED-F00C-45B1-B115-82C0BB1F06F0}" destId="{915B05D9-697E-411C-9C60-88B6F24B7F62}" srcOrd="2" destOrd="0" parTransId="{D022FD95-EBCD-483B-86A6-8CCE90E37D03}" sibTransId="{0737F8E0-380A-4518-9226-F414E298F083}"/>
    <dgm:cxn modelId="{7A03BB98-D432-43F0-BA49-BCB5EE162270}" type="presParOf" srcId="{9AC93054-BCE0-42A3-9948-31A26AB65A1E}" destId="{5A212065-D782-4714-A820-707F5591B94C}" srcOrd="0" destOrd="0" presId="urn:microsoft.com/office/officeart/2005/8/layout/matrix1"/>
    <dgm:cxn modelId="{48176278-53CF-4BF1-891A-C105C91C3E4C}" type="presParOf" srcId="{5A212065-D782-4714-A820-707F5591B94C}" destId="{D0557D57-0345-4EC5-91DA-78ADBE6B4A99}" srcOrd="0" destOrd="0" presId="urn:microsoft.com/office/officeart/2005/8/layout/matrix1"/>
    <dgm:cxn modelId="{725502E9-7977-4206-BB86-17F2A03F997A}" type="presParOf" srcId="{5A212065-D782-4714-A820-707F5591B94C}" destId="{546D852E-805E-4DE8-8835-2A2B11BC6E3D}" srcOrd="1" destOrd="0" presId="urn:microsoft.com/office/officeart/2005/8/layout/matrix1"/>
    <dgm:cxn modelId="{747063BD-4616-4295-95D1-0DE68AB1E225}" type="presParOf" srcId="{5A212065-D782-4714-A820-707F5591B94C}" destId="{51A5BB07-BB6B-41E0-B1DA-1BA7ABF0361A}" srcOrd="2" destOrd="0" presId="urn:microsoft.com/office/officeart/2005/8/layout/matrix1"/>
    <dgm:cxn modelId="{D79FB988-810E-4BC7-98E3-042EAA365CD3}" type="presParOf" srcId="{5A212065-D782-4714-A820-707F5591B94C}" destId="{E7E8744E-E508-47A9-8FE0-8CD87A058168}" srcOrd="3" destOrd="0" presId="urn:microsoft.com/office/officeart/2005/8/layout/matrix1"/>
    <dgm:cxn modelId="{75166FD6-509D-47C9-8DBD-18156B10DBA9}" type="presParOf" srcId="{5A212065-D782-4714-A820-707F5591B94C}" destId="{66FF0534-41F9-4176-AFF6-510A810CECF3}" srcOrd="4" destOrd="0" presId="urn:microsoft.com/office/officeart/2005/8/layout/matrix1"/>
    <dgm:cxn modelId="{EF3AAA97-C0AA-4E48-AA3E-45D19F7B10AE}" type="presParOf" srcId="{5A212065-D782-4714-A820-707F5591B94C}" destId="{5D29514D-AF77-4A13-911F-B03ABA4F970D}" srcOrd="5" destOrd="0" presId="urn:microsoft.com/office/officeart/2005/8/layout/matrix1"/>
    <dgm:cxn modelId="{892D9C3F-0390-4856-8B83-3661652BF900}" type="presParOf" srcId="{5A212065-D782-4714-A820-707F5591B94C}" destId="{6222E028-5AAD-4DE9-B736-558A361280DB}" srcOrd="6" destOrd="0" presId="urn:microsoft.com/office/officeart/2005/8/layout/matrix1"/>
    <dgm:cxn modelId="{57850C09-E68E-4AB7-AFFA-51951E624A26}" type="presParOf" srcId="{5A212065-D782-4714-A820-707F5591B94C}" destId="{EE96C6E9-8433-4222-9702-7DB06E4BFF99}" srcOrd="7" destOrd="0" presId="urn:microsoft.com/office/officeart/2005/8/layout/matrix1"/>
    <dgm:cxn modelId="{14F1C3C8-687F-4B22-8730-DC2D9086ADC4}" type="presParOf" srcId="{9AC93054-BCE0-42A3-9948-31A26AB65A1E}" destId="{B4B8DB04-8785-4AF0-A19A-E20AFD72B1E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5E5FED-115A-4929-9A1F-02C2086F9B0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9B01E9-7765-452C-812A-DAC048B09AD8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1800" b="1" smtClean="0"/>
            <a:t> </a:t>
          </a:r>
          <a:endParaRPr lang="ru-RU" sz="1800" b="1" dirty="0"/>
        </a:p>
      </dgm:t>
    </dgm:pt>
    <dgm:pt modelId="{2DAB2D79-4C34-4AEF-944E-B6DA26982742}" type="sibTrans" cxnId="{73FBA318-2C9E-4B05-B862-B18D619F979B}">
      <dgm:prSet/>
      <dgm:spPr/>
      <dgm:t>
        <a:bodyPr/>
        <a:lstStyle/>
        <a:p>
          <a:endParaRPr lang="ru-RU" sz="2000" b="1"/>
        </a:p>
      </dgm:t>
    </dgm:pt>
    <dgm:pt modelId="{CEF3A851-D172-4B5C-A9F1-C504C1B6AEBE}" type="parTrans" cxnId="{73FBA318-2C9E-4B05-B862-B18D619F979B}">
      <dgm:prSet/>
      <dgm:spPr/>
      <dgm:t>
        <a:bodyPr/>
        <a:lstStyle/>
        <a:p>
          <a:endParaRPr lang="ru-RU" sz="2000" b="1"/>
        </a:p>
      </dgm:t>
    </dgm:pt>
    <dgm:pt modelId="{D2178F7E-DBC5-47B6-8E19-E8FBAB128202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ru-RU"/>
        </a:p>
      </dgm:t>
    </dgm:pt>
    <dgm:pt modelId="{8F9C3AA7-AAA4-488D-957B-96A4F9F403BF}" type="parTrans" cxnId="{ED80C6E6-0953-45C2-975C-3406E87C927B}">
      <dgm:prSet/>
      <dgm:spPr/>
      <dgm:t>
        <a:bodyPr/>
        <a:lstStyle/>
        <a:p>
          <a:endParaRPr lang="ru-RU"/>
        </a:p>
      </dgm:t>
    </dgm:pt>
    <dgm:pt modelId="{33555C39-60E0-4BFB-8F23-6663FA0CE4F7}" type="sibTrans" cxnId="{ED80C6E6-0953-45C2-975C-3406E87C927B}">
      <dgm:prSet/>
      <dgm:spPr/>
      <dgm:t>
        <a:bodyPr/>
        <a:lstStyle/>
        <a:p>
          <a:endParaRPr lang="ru-RU"/>
        </a:p>
      </dgm:t>
    </dgm:pt>
    <dgm:pt modelId="{1DC160DF-3ABB-4A01-B701-318229D4EC13}">
      <dgm:prSet custT="1"/>
      <dgm:spPr/>
      <dgm:t>
        <a:bodyPr/>
        <a:lstStyle/>
        <a:p>
          <a:pPr algn="r"/>
          <a:endParaRPr lang="ru-RU" sz="1700" dirty="0" smtClean="0"/>
        </a:p>
        <a:p>
          <a:pPr algn="r"/>
          <a:r>
            <a:rPr lang="ru-RU" sz="2500" b="1" dirty="0" smtClean="0"/>
            <a:t>Абсолютный победитель</a:t>
          </a:r>
          <a:br>
            <a:rPr lang="ru-RU" sz="2500" b="1" dirty="0" smtClean="0"/>
          </a:br>
          <a:r>
            <a:rPr lang="ru-RU" sz="2500" b="1" dirty="0" smtClean="0"/>
            <a:t>конкурса Петр </a:t>
          </a:r>
          <a:r>
            <a:rPr lang="ru-RU" sz="2500" b="1" dirty="0" err="1" smtClean="0"/>
            <a:t>Щенов</a:t>
          </a:r>
          <a:endParaRPr lang="ru-RU" sz="2500" b="1" dirty="0" smtClean="0"/>
        </a:p>
        <a:p>
          <a:pPr algn="r"/>
          <a:r>
            <a:rPr lang="ru-RU" sz="2500" b="1" dirty="0" smtClean="0"/>
            <a:t>Творческая работа</a:t>
          </a:r>
          <a:br>
            <a:rPr lang="ru-RU" sz="2500" b="1" dirty="0" smtClean="0"/>
          </a:br>
          <a:r>
            <a:rPr lang="ru-RU" sz="2500" b="1" dirty="0" smtClean="0"/>
            <a:t> «Мой прадед»</a:t>
          </a:r>
          <a:r>
            <a:rPr lang="ru-RU" sz="1700" dirty="0" smtClean="0"/>
            <a:t> </a:t>
          </a:r>
          <a:endParaRPr lang="ru-RU" sz="1700" dirty="0"/>
        </a:p>
      </dgm:t>
    </dgm:pt>
    <dgm:pt modelId="{094FA80E-EF38-444E-83CC-AD29F7DB2604}" type="parTrans" cxnId="{4E7CD4AF-0355-4651-AA6A-2861BD885F45}">
      <dgm:prSet/>
      <dgm:spPr/>
      <dgm:t>
        <a:bodyPr/>
        <a:lstStyle/>
        <a:p>
          <a:endParaRPr lang="ru-RU"/>
        </a:p>
      </dgm:t>
    </dgm:pt>
    <dgm:pt modelId="{38AE0359-6DA3-4E87-9DFF-5C7EA4AB8357}" type="sibTrans" cxnId="{4E7CD4AF-0355-4651-AA6A-2861BD885F45}">
      <dgm:prSet/>
      <dgm:spPr/>
      <dgm:t>
        <a:bodyPr/>
        <a:lstStyle/>
        <a:p>
          <a:endParaRPr lang="ru-RU"/>
        </a:p>
      </dgm:t>
    </dgm:pt>
    <dgm:pt modelId="{868108FC-23AC-4755-A9E7-9E165C56711B}">
      <dgm:prSet/>
      <dgm:spPr/>
      <dgm:t>
        <a:bodyPr/>
        <a:lstStyle/>
        <a:p>
          <a:pPr algn="l"/>
          <a:r>
            <a:rPr lang="ru-RU" b="1" dirty="0" smtClean="0"/>
            <a:t>8 тыс. участников</a:t>
          </a:r>
        </a:p>
        <a:p>
          <a:pPr algn="l"/>
          <a:r>
            <a:rPr lang="ru-RU" b="1" dirty="0" smtClean="0"/>
            <a:t>244 дипломанта и лауреата</a:t>
          </a:r>
        </a:p>
        <a:p>
          <a:pPr algn="l"/>
          <a:endParaRPr lang="ru-RU" dirty="0"/>
        </a:p>
      </dgm:t>
    </dgm:pt>
    <dgm:pt modelId="{A2657060-3193-4CD5-8638-8E91E8816788}" type="parTrans" cxnId="{29E0A384-2A18-422D-BCEB-8BB4654B5DD4}">
      <dgm:prSet/>
      <dgm:spPr/>
      <dgm:t>
        <a:bodyPr/>
        <a:lstStyle/>
        <a:p>
          <a:endParaRPr lang="ru-RU"/>
        </a:p>
      </dgm:t>
    </dgm:pt>
    <dgm:pt modelId="{33DD872D-2BD5-4953-A755-7894BE1A1772}" type="sibTrans" cxnId="{29E0A384-2A18-422D-BCEB-8BB4654B5DD4}">
      <dgm:prSet/>
      <dgm:spPr/>
      <dgm:t>
        <a:bodyPr/>
        <a:lstStyle/>
        <a:p>
          <a:endParaRPr lang="ru-RU"/>
        </a:p>
      </dgm:t>
    </dgm:pt>
    <dgm:pt modelId="{8D1F3339-25C5-464E-96C7-DEEE9B238019}" type="pres">
      <dgm:prSet presAssocID="{205E5FED-115A-4929-9A1F-02C2086F9B0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6D90A3-BFCD-4C5E-A030-BF641D5AE45D}" type="pres">
      <dgm:prSet presAssocID="{205E5FED-115A-4929-9A1F-02C2086F9B09}" presName="matrix" presStyleCnt="0"/>
      <dgm:spPr/>
      <dgm:t>
        <a:bodyPr/>
        <a:lstStyle/>
        <a:p>
          <a:endParaRPr lang="ru-RU"/>
        </a:p>
      </dgm:t>
    </dgm:pt>
    <dgm:pt modelId="{ED2E6D4E-6BBF-4E1A-B8DC-BA1D06379A7D}" type="pres">
      <dgm:prSet presAssocID="{205E5FED-115A-4929-9A1F-02C2086F9B09}" presName="tile1" presStyleLbl="node1" presStyleIdx="0" presStyleCnt="4"/>
      <dgm:spPr/>
      <dgm:t>
        <a:bodyPr/>
        <a:lstStyle/>
        <a:p>
          <a:endParaRPr lang="ru-RU"/>
        </a:p>
      </dgm:t>
    </dgm:pt>
    <dgm:pt modelId="{BC84A1E3-3E1D-48AC-972B-E51C711F1E16}" type="pres">
      <dgm:prSet presAssocID="{205E5FED-115A-4929-9A1F-02C2086F9B0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6C500-8977-42EA-A639-0D407DB339DE}" type="pres">
      <dgm:prSet presAssocID="{205E5FED-115A-4929-9A1F-02C2086F9B09}" presName="tile2" presStyleLbl="node1" presStyleIdx="1" presStyleCnt="4" custLinFactNeighborX="9876"/>
      <dgm:spPr/>
      <dgm:t>
        <a:bodyPr/>
        <a:lstStyle/>
        <a:p>
          <a:endParaRPr lang="ru-RU"/>
        </a:p>
      </dgm:t>
    </dgm:pt>
    <dgm:pt modelId="{DBC1D803-C264-42EA-B014-3CDFF5595BB5}" type="pres">
      <dgm:prSet presAssocID="{205E5FED-115A-4929-9A1F-02C2086F9B0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C1300-FF85-4C80-BBE3-590DBC64EDA8}" type="pres">
      <dgm:prSet presAssocID="{205E5FED-115A-4929-9A1F-02C2086F9B09}" presName="tile3" presStyleLbl="node1" presStyleIdx="2" presStyleCnt="4"/>
      <dgm:spPr/>
      <dgm:t>
        <a:bodyPr/>
        <a:lstStyle/>
        <a:p>
          <a:endParaRPr lang="ru-RU"/>
        </a:p>
      </dgm:t>
    </dgm:pt>
    <dgm:pt modelId="{5C367079-8B74-4CD2-A047-712558E59BDB}" type="pres">
      <dgm:prSet presAssocID="{205E5FED-115A-4929-9A1F-02C2086F9B0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257A1-D3B5-4C44-AC04-722A63D9D35F}" type="pres">
      <dgm:prSet presAssocID="{205E5FED-115A-4929-9A1F-02C2086F9B09}" presName="tile4" presStyleLbl="node1" presStyleIdx="3" presStyleCnt="4" custLinFactNeighborY="78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1B2AD68-2850-4503-AAA3-B69B76124BB9}" type="pres">
      <dgm:prSet presAssocID="{205E5FED-115A-4929-9A1F-02C2086F9B0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3232C-C4F1-472D-A065-78DE3326C6B9}" type="pres">
      <dgm:prSet presAssocID="{205E5FED-115A-4929-9A1F-02C2086F9B09}" presName="centerTile" presStyleLbl="fgShp" presStyleIdx="0" presStyleCnt="1" custScaleX="88297" custScaleY="13606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0C96837-BF49-43B5-B4A9-30C06E084821}" type="presOf" srcId="{8E9B01E9-7765-452C-812A-DAC048B09AD8}" destId="{93B3232C-C4F1-472D-A065-78DE3326C6B9}" srcOrd="0" destOrd="0" presId="urn:microsoft.com/office/officeart/2005/8/layout/matrix1"/>
    <dgm:cxn modelId="{BE5BD411-CA1D-4241-9269-0B666AF7A37B}" type="presOf" srcId="{1DC160DF-3ABB-4A01-B701-318229D4EC13}" destId="{DBC1D803-C264-42EA-B014-3CDFF5595BB5}" srcOrd="1" destOrd="0" presId="urn:microsoft.com/office/officeart/2005/8/layout/matrix1"/>
    <dgm:cxn modelId="{ED80C6E6-0953-45C2-975C-3406E87C927B}" srcId="{8E9B01E9-7765-452C-812A-DAC048B09AD8}" destId="{D2178F7E-DBC5-47B6-8E19-E8FBAB128202}" srcOrd="0" destOrd="0" parTransId="{8F9C3AA7-AAA4-488D-957B-96A4F9F403BF}" sibTransId="{33555C39-60E0-4BFB-8F23-6663FA0CE4F7}"/>
    <dgm:cxn modelId="{AC5926C4-BA6B-4950-AEB3-FD3BAD9A2001}" type="presOf" srcId="{868108FC-23AC-4755-A9E7-9E165C56711B}" destId="{5C367079-8B74-4CD2-A047-712558E59BDB}" srcOrd="1" destOrd="0" presId="urn:microsoft.com/office/officeart/2005/8/layout/matrix1"/>
    <dgm:cxn modelId="{4E7CD4AF-0355-4651-AA6A-2861BD885F45}" srcId="{8E9B01E9-7765-452C-812A-DAC048B09AD8}" destId="{1DC160DF-3ABB-4A01-B701-318229D4EC13}" srcOrd="1" destOrd="0" parTransId="{094FA80E-EF38-444E-83CC-AD29F7DB2604}" sibTransId="{38AE0359-6DA3-4E87-9DFF-5C7EA4AB8357}"/>
    <dgm:cxn modelId="{B569ED89-3441-4659-BDF2-238E0151FB32}" type="presOf" srcId="{868108FC-23AC-4755-A9E7-9E165C56711B}" destId="{24BC1300-FF85-4C80-BBE3-590DBC64EDA8}" srcOrd="0" destOrd="0" presId="urn:microsoft.com/office/officeart/2005/8/layout/matrix1"/>
    <dgm:cxn modelId="{73FBA318-2C9E-4B05-B862-B18D619F979B}" srcId="{205E5FED-115A-4929-9A1F-02C2086F9B09}" destId="{8E9B01E9-7765-452C-812A-DAC048B09AD8}" srcOrd="0" destOrd="0" parTransId="{CEF3A851-D172-4B5C-A9F1-C504C1B6AEBE}" sibTransId="{2DAB2D79-4C34-4AEF-944E-B6DA26982742}"/>
    <dgm:cxn modelId="{90105E76-6095-4F40-A33C-1A0EE28FFFA7}" type="presOf" srcId="{205E5FED-115A-4929-9A1F-02C2086F9B09}" destId="{8D1F3339-25C5-464E-96C7-DEEE9B238019}" srcOrd="0" destOrd="0" presId="urn:microsoft.com/office/officeart/2005/8/layout/matrix1"/>
    <dgm:cxn modelId="{29E0A384-2A18-422D-BCEB-8BB4654B5DD4}" srcId="{8E9B01E9-7765-452C-812A-DAC048B09AD8}" destId="{868108FC-23AC-4755-A9E7-9E165C56711B}" srcOrd="2" destOrd="0" parTransId="{A2657060-3193-4CD5-8638-8E91E8816788}" sibTransId="{33DD872D-2BD5-4953-A755-7894BE1A1772}"/>
    <dgm:cxn modelId="{C8C273D2-D1B6-4FA2-A8F2-646E6896F487}" type="presOf" srcId="{1DC160DF-3ABB-4A01-B701-318229D4EC13}" destId="{32C6C500-8977-42EA-A639-0D407DB339DE}" srcOrd="0" destOrd="0" presId="urn:microsoft.com/office/officeart/2005/8/layout/matrix1"/>
    <dgm:cxn modelId="{4CCEE041-CC37-4772-9D65-B6321611D122}" type="presOf" srcId="{D2178F7E-DBC5-47B6-8E19-E8FBAB128202}" destId="{ED2E6D4E-6BBF-4E1A-B8DC-BA1D06379A7D}" srcOrd="0" destOrd="0" presId="urn:microsoft.com/office/officeart/2005/8/layout/matrix1"/>
    <dgm:cxn modelId="{2BB5297A-50D3-486F-B85A-7FBC59C2B8DA}" type="presOf" srcId="{D2178F7E-DBC5-47B6-8E19-E8FBAB128202}" destId="{BC84A1E3-3E1D-48AC-972B-E51C711F1E16}" srcOrd="1" destOrd="0" presId="urn:microsoft.com/office/officeart/2005/8/layout/matrix1"/>
    <dgm:cxn modelId="{9C19E95C-536C-4F53-AA28-0635EE4594F9}" type="presParOf" srcId="{8D1F3339-25C5-464E-96C7-DEEE9B238019}" destId="{2C6D90A3-BFCD-4C5E-A030-BF641D5AE45D}" srcOrd="0" destOrd="0" presId="urn:microsoft.com/office/officeart/2005/8/layout/matrix1"/>
    <dgm:cxn modelId="{5A3A7B37-E90A-4625-9C91-9E9A65988B03}" type="presParOf" srcId="{2C6D90A3-BFCD-4C5E-A030-BF641D5AE45D}" destId="{ED2E6D4E-6BBF-4E1A-B8DC-BA1D06379A7D}" srcOrd="0" destOrd="0" presId="urn:microsoft.com/office/officeart/2005/8/layout/matrix1"/>
    <dgm:cxn modelId="{6DEEEB9A-B760-4502-B915-D4F0CD19C45A}" type="presParOf" srcId="{2C6D90A3-BFCD-4C5E-A030-BF641D5AE45D}" destId="{BC84A1E3-3E1D-48AC-972B-E51C711F1E16}" srcOrd="1" destOrd="0" presId="urn:microsoft.com/office/officeart/2005/8/layout/matrix1"/>
    <dgm:cxn modelId="{6662AA77-34CC-451E-AB81-968AFD3CB9FA}" type="presParOf" srcId="{2C6D90A3-BFCD-4C5E-A030-BF641D5AE45D}" destId="{32C6C500-8977-42EA-A639-0D407DB339DE}" srcOrd="2" destOrd="0" presId="urn:microsoft.com/office/officeart/2005/8/layout/matrix1"/>
    <dgm:cxn modelId="{D7849ECC-0A29-4500-A31D-8F033A237431}" type="presParOf" srcId="{2C6D90A3-BFCD-4C5E-A030-BF641D5AE45D}" destId="{DBC1D803-C264-42EA-B014-3CDFF5595BB5}" srcOrd="3" destOrd="0" presId="urn:microsoft.com/office/officeart/2005/8/layout/matrix1"/>
    <dgm:cxn modelId="{4EF29E9B-F9AC-4279-BFC8-BA8FC56F5528}" type="presParOf" srcId="{2C6D90A3-BFCD-4C5E-A030-BF641D5AE45D}" destId="{24BC1300-FF85-4C80-BBE3-590DBC64EDA8}" srcOrd="4" destOrd="0" presId="urn:microsoft.com/office/officeart/2005/8/layout/matrix1"/>
    <dgm:cxn modelId="{B9F9D684-B721-47A4-90AA-8C66F5347D3F}" type="presParOf" srcId="{2C6D90A3-BFCD-4C5E-A030-BF641D5AE45D}" destId="{5C367079-8B74-4CD2-A047-712558E59BDB}" srcOrd="5" destOrd="0" presId="urn:microsoft.com/office/officeart/2005/8/layout/matrix1"/>
    <dgm:cxn modelId="{C09267B1-47C3-4886-9214-D47698E85766}" type="presParOf" srcId="{2C6D90A3-BFCD-4C5E-A030-BF641D5AE45D}" destId="{665257A1-D3B5-4C44-AC04-722A63D9D35F}" srcOrd="6" destOrd="0" presId="urn:microsoft.com/office/officeart/2005/8/layout/matrix1"/>
    <dgm:cxn modelId="{342A8316-BF0A-4A9F-8A96-7345B0400DDC}" type="presParOf" srcId="{2C6D90A3-BFCD-4C5E-A030-BF641D5AE45D}" destId="{E1B2AD68-2850-4503-AAA3-B69B76124BB9}" srcOrd="7" destOrd="0" presId="urn:microsoft.com/office/officeart/2005/8/layout/matrix1"/>
    <dgm:cxn modelId="{E6B148D9-60F1-4B23-9A4E-79D58B1AA160}" type="presParOf" srcId="{8D1F3339-25C5-464E-96C7-DEEE9B238019}" destId="{93B3232C-C4F1-472D-A065-78DE3326C6B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557D57-0345-4EC5-91DA-78ADBE6B4A99}">
      <dsp:nvSpPr>
        <dsp:cNvPr id="0" name=""/>
        <dsp:cNvSpPr/>
      </dsp:nvSpPr>
      <dsp:spPr>
        <a:xfrm rot="16200000">
          <a:off x="1205560" y="-1205560"/>
          <a:ext cx="2143131" cy="455425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/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 Более 40 областных и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 всероссийских акций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 мероприятий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16200000">
        <a:off x="1473451" y="-1473451"/>
        <a:ext cx="1607348" cy="4554252"/>
      </dsp:txXfrm>
    </dsp:sp>
    <dsp:sp modelId="{51A5BB07-BB6B-41E0-B1DA-1BA7ABF0361A}">
      <dsp:nvSpPr>
        <dsp:cNvPr id="0" name=""/>
        <dsp:cNvSpPr/>
      </dsp:nvSpPr>
      <dsp:spPr>
        <a:xfrm>
          <a:off x="4554252" y="0"/>
          <a:ext cx="4554252" cy="21431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 smtClean="0"/>
        </a:p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      Победы на Всероссийских</a:t>
          </a:r>
          <a:br>
            <a:rPr lang="ru-RU" sz="2200" b="1" kern="1200" dirty="0" smtClean="0"/>
          </a:br>
          <a:r>
            <a:rPr lang="ru-RU" sz="2200" b="1" kern="1200" dirty="0" smtClean="0"/>
            <a:t>конкурсах  </a:t>
          </a:r>
        </a:p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       «Письмо солдату.</a:t>
          </a:r>
          <a:br>
            <a:rPr lang="ru-RU" sz="2200" b="1" kern="1200" dirty="0" smtClean="0"/>
          </a:br>
          <a:r>
            <a:rPr lang="ru-RU" sz="2200" b="1" kern="1200" dirty="0" smtClean="0"/>
            <a:t>        О детях войны»</a:t>
          </a:r>
          <a:endParaRPr lang="ru-RU" sz="2200" kern="1200" dirty="0"/>
        </a:p>
      </dsp:txBody>
      <dsp:txXfrm>
        <a:off x="4554252" y="0"/>
        <a:ext cx="4554252" cy="1607348"/>
      </dsp:txXfrm>
    </dsp:sp>
    <dsp:sp modelId="{66FF0534-41F9-4176-AFF6-510A810CECF3}">
      <dsp:nvSpPr>
        <dsp:cNvPr id="0" name=""/>
        <dsp:cNvSpPr/>
      </dsp:nvSpPr>
      <dsp:spPr>
        <a:xfrm rot="10800000">
          <a:off x="0" y="2143131"/>
          <a:ext cx="4554252" cy="21431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6000" rIns="170688" bIns="170688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Около 230 тыс.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обучающихся и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педагогических работников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/>
        </a:p>
      </dsp:txBody>
      <dsp:txXfrm rot="10800000">
        <a:off x="0" y="2678913"/>
        <a:ext cx="4554252" cy="1607348"/>
      </dsp:txXfrm>
    </dsp:sp>
    <dsp:sp modelId="{6222E028-5AAD-4DE9-B736-558A361280DB}">
      <dsp:nvSpPr>
        <dsp:cNvPr id="0" name=""/>
        <dsp:cNvSpPr/>
      </dsp:nvSpPr>
      <dsp:spPr>
        <a:xfrm rot="5400000">
          <a:off x="5759812" y="937570"/>
          <a:ext cx="2143131" cy="455425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«Сохраним историческую</a:t>
          </a:r>
          <a:br>
            <a:rPr lang="ru-RU" sz="2000" b="1" kern="1200" dirty="0" smtClean="0"/>
          </a:br>
          <a:r>
            <a:rPr lang="ru-RU" sz="2000" b="1" kern="1200" dirty="0" smtClean="0"/>
            <a:t>память о казаках – героях</a:t>
          </a:r>
          <a:br>
            <a:rPr lang="ru-RU" sz="2000" b="1" kern="1200" dirty="0" smtClean="0"/>
          </a:br>
          <a:r>
            <a:rPr lang="ru-RU" sz="2000" b="1" kern="1200" dirty="0" smtClean="0"/>
            <a:t> Великой Отечественной войны»</a:t>
          </a:r>
          <a:endParaRPr lang="ru-RU" sz="800" b="1" kern="1200" dirty="0" smtClean="0"/>
        </a:p>
        <a:p>
          <a:pPr lvl="0" algn="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«История Победы в стихах»</a:t>
          </a:r>
        </a:p>
        <a:p>
          <a:pPr lvl="0" algn="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800" b="1" kern="1200" dirty="0"/>
        </a:p>
      </dsp:txBody>
      <dsp:txXfrm rot="5400000">
        <a:off x="6027703" y="1205461"/>
        <a:ext cx="1607348" cy="4554252"/>
      </dsp:txXfrm>
    </dsp:sp>
    <dsp:sp modelId="{B4B8DB04-8785-4AF0-A19A-E20AFD72B1EA}">
      <dsp:nvSpPr>
        <dsp:cNvPr id="0" name=""/>
        <dsp:cNvSpPr/>
      </dsp:nvSpPr>
      <dsp:spPr>
        <a:xfrm>
          <a:off x="3273354" y="1282465"/>
          <a:ext cx="2561794" cy="172133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chemeClr val="tx1"/>
            </a:solidFill>
          </a:endParaRPr>
        </a:p>
      </dsp:txBody>
      <dsp:txXfrm>
        <a:off x="3273354" y="1282465"/>
        <a:ext cx="2561794" cy="17213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2E6D4E-6BBF-4E1A-B8DC-BA1D06379A7D}">
      <dsp:nvSpPr>
        <dsp:cNvPr id="0" name=""/>
        <dsp:cNvSpPr/>
      </dsp:nvSpPr>
      <dsp:spPr>
        <a:xfrm rot="16200000">
          <a:off x="1022120" y="-1022120"/>
          <a:ext cx="2510011" cy="4554252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6200000">
        <a:off x="1335871" y="-1335871"/>
        <a:ext cx="1882508" cy="4554252"/>
      </dsp:txXfrm>
    </dsp:sp>
    <dsp:sp modelId="{32C6C500-8977-42EA-A639-0D407DB339DE}">
      <dsp:nvSpPr>
        <dsp:cNvPr id="0" name=""/>
        <dsp:cNvSpPr/>
      </dsp:nvSpPr>
      <dsp:spPr>
        <a:xfrm>
          <a:off x="4554252" y="0"/>
          <a:ext cx="4554252" cy="251001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Абсолютный победитель</a:t>
          </a:r>
          <a:br>
            <a:rPr lang="ru-RU" sz="2500" b="1" kern="1200" dirty="0" smtClean="0"/>
          </a:br>
          <a:r>
            <a:rPr lang="ru-RU" sz="2500" b="1" kern="1200" dirty="0" smtClean="0"/>
            <a:t>конкурса Петр </a:t>
          </a:r>
          <a:r>
            <a:rPr lang="ru-RU" sz="2500" b="1" kern="1200" dirty="0" err="1" smtClean="0"/>
            <a:t>Щенов</a:t>
          </a:r>
          <a:endParaRPr lang="ru-RU" sz="2500" b="1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Творческая работа</a:t>
          </a:r>
          <a:br>
            <a:rPr lang="ru-RU" sz="2500" b="1" kern="1200" dirty="0" smtClean="0"/>
          </a:br>
          <a:r>
            <a:rPr lang="ru-RU" sz="2500" b="1" kern="1200" dirty="0" smtClean="0"/>
            <a:t> «Мой прадед»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>
        <a:off x="4554252" y="0"/>
        <a:ext cx="4554252" cy="1882508"/>
      </dsp:txXfrm>
    </dsp:sp>
    <dsp:sp modelId="{24BC1300-FF85-4C80-BBE3-590DBC64EDA8}">
      <dsp:nvSpPr>
        <dsp:cNvPr id="0" name=""/>
        <dsp:cNvSpPr/>
      </dsp:nvSpPr>
      <dsp:spPr>
        <a:xfrm rot="10800000">
          <a:off x="0" y="2510011"/>
          <a:ext cx="4554252" cy="251001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8 тыс. участников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244 дипломанта и лауреата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 rot="10800000">
        <a:off x="0" y="3137513"/>
        <a:ext cx="4554252" cy="1882508"/>
      </dsp:txXfrm>
    </dsp:sp>
    <dsp:sp modelId="{665257A1-D3B5-4C44-AC04-722A63D9D35F}">
      <dsp:nvSpPr>
        <dsp:cNvPr id="0" name=""/>
        <dsp:cNvSpPr/>
      </dsp:nvSpPr>
      <dsp:spPr>
        <a:xfrm rot="5400000">
          <a:off x="5576372" y="1487890"/>
          <a:ext cx="2510011" cy="4554252"/>
        </a:xfrm>
        <a:prstGeom prst="round1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3232C-C4F1-472D-A065-78DE3326C6B9}">
      <dsp:nvSpPr>
        <dsp:cNvPr id="0" name=""/>
        <dsp:cNvSpPr/>
      </dsp:nvSpPr>
      <dsp:spPr>
        <a:xfrm>
          <a:off x="3347871" y="1656186"/>
          <a:ext cx="2412760" cy="1707648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 </a:t>
          </a:r>
          <a:endParaRPr lang="ru-RU" sz="1800" b="1" kern="1200" dirty="0"/>
        </a:p>
      </dsp:txBody>
      <dsp:txXfrm>
        <a:off x="3347871" y="1656186"/>
        <a:ext cx="2412760" cy="1707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F18E8-E900-4E7C-B957-AB83CD26C817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CCB3F-1827-4FAD-B671-6F5CAFD3E2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67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0DFF44-BDE1-4C7A-B51A-357C43A44F17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4122295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73EED0-C466-4A91-928B-CF01585C81E7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406852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1F919D-1603-4E3D-95FD-FB1F4E05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C8CEC0-0D0B-453B-8963-A2AED8FB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03250" y="4767262"/>
            <a:ext cx="5737500" cy="273845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hlinkClick r:id="rId2"/>
              </a:rPr>
              <a:t>presentation-creation.ru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348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75982-9FA2-4FD9-9F60-D2B61B26B2E6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109E4-F023-4166-A869-5D5CD5240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yrosmol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42858"/>
            <a:ext cx="8072494" cy="28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dirty="0" smtClean="0"/>
              <a:t>Министерство образования Оренбургской </a:t>
            </a:r>
            <a:r>
              <a:rPr lang="ru-RU" altLang="ru-RU" dirty="0"/>
              <a:t>области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70175"/>
            <a:ext cx="8072494" cy="45719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42"/>
            <a:ext cx="9144000" cy="142858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дмин\Downloads\47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59411"/>
            <a:ext cx="641339" cy="743015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85800" y="802426"/>
            <a:ext cx="7772400" cy="1102519"/>
          </a:xfrm>
        </p:spPr>
        <p:txBody>
          <a:bodyPr anchor="t" anchorCtr="0">
            <a:noAutofit/>
          </a:bodyPr>
          <a:lstStyle/>
          <a:p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мероприятиях, приуроченных к памятным датам Года памяти и славы</a:t>
            </a:r>
            <a:endParaRPr lang="ru-RU" sz="2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699792" y="3399660"/>
            <a:ext cx="6256784" cy="131445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2"/>
                </a:solidFill>
              </a:rPr>
              <a:t>Шляховая Лариса Васильевна  </a:t>
            </a:r>
            <a:r>
              <a:rPr lang="ru-RU" sz="2400" dirty="0" smtClean="0">
                <a:solidFill>
                  <a:schemeClr val="tx2"/>
                </a:solidFill>
              </a:rPr>
              <a:t>– 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2"/>
                </a:solidFill>
              </a:rPr>
              <a:t>главный специалист отдела дополнительного образования и воспитания министерства  образования Оренбургской области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47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233333252"/>
              </p:ext>
            </p:extLst>
          </p:nvPr>
        </p:nvGraphicFramePr>
        <p:xfrm>
          <a:off x="35496" y="857238"/>
          <a:ext cx="9108504" cy="4286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856" b="43385"/>
          <a:stretch>
            <a:fillRect/>
          </a:stretch>
        </p:blipFill>
        <p:spPr bwMode="auto">
          <a:xfrm>
            <a:off x="1043608" y="123478"/>
            <a:ext cx="7350125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321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213946514"/>
              </p:ext>
            </p:extLst>
          </p:nvPr>
        </p:nvGraphicFramePr>
        <p:xfrm>
          <a:off x="0" y="123478"/>
          <a:ext cx="9108504" cy="5020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117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323528" y="843558"/>
            <a:ext cx="8496944" cy="410445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432000" rtlCol="0" anchor="ctr"/>
          <a:lstStyle/>
          <a:p>
            <a:pPr algn="ctr"/>
            <a:endParaRPr lang="ru-RU" sz="2000" b="1" dirty="0" smtClean="0"/>
          </a:p>
          <a:p>
            <a:pPr algn="just"/>
            <a:r>
              <a:rPr lang="ru-RU" sz="2000" b="1" dirty="0" smtClean="0"/>
              <a:t>	</a:t>
            </a:r>
          </a:p>
          <a:p>
            <a:pPr algn="just"/>
            <a:r>
              <a:rPr lang="ru-RU" sz="2000" b="1" dirty="0"/>
              <a:t>	</a:t>
            </a:r>
            <a:r>
              <a:rPr lang="ru-RU" b="1" dirty="0" smtClean="0"/>
              <a:t>«</a:t>
            </a:r>
            <a:r>
              <a:rPr lang="ru-RU" b="1" dirty="0"/>
              <a:t>При всей значимости современных коммуникаций, цифровых технологий, навыков креативной и командной работы объединяют нас безусловные, общие для всех идеалы, ценности и смыслы. Именно они лежат в основе как образовательного, так и воспитательного процессов. Это – патриотизм, любовь к России, знание ее истории, уважение к нашим героям. </a:t>
            </a:r>
            <a:endParaRPr lang="ru-RU" b="1" dirty="0" smtClean="0"/>
          </a:p>
          <a:p>
            <a:pPr algn="just"/>
            <a:r>
              <a:rPr lang="ru-RU" b="1" dirty="0" smtClean="0"/>
              <a:t>	Поэтому </a:t>
            </a:r>
            <a:r>
              <a:rPr lang="ru-RU" b="1" dirty="0"/>
              <a:t>в нынешний Год памяти и славы традиционный всероссийский урок 1 сентября будет посвящен 75-</a:t>
            </a:r>
            <a:r>
              <a:rPr lang="ru-RU" b="1" dirty="0" err="1"/>
              <a:t>летию</a:t>
            </a:r>
            <a:r>
              <a:rPr lang="ru-RU" b="1" dirty="0"/>
              <a:t> Великой Победы</a:t>
            </a:r>
            <a:r>
              <a:rPr lang="ru-RU" b="1" dirty="0" smtClean="0"/>
              <a:t>» </a:t>
            </a:r>
            <a:endParaRPr lang="ru-RU" b="1" dirty="0"/>
          </a:p>
          <a:p>
            <a:pPr algn="ctr"/>
            <a:r>
              <a:rPr lang="ru-RU" b="1" dirty="0" smtClean="0"/>
              <a:t>                                   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                                                           Министр </a:t>
            </a:r>
            <a:r>
              <a:rPr lang="ru-RU" b="1" dirty="0"/>
              <a:t>просвещения </a:t>
            </a:r>
            <a:r>
              <a:rPr lang="ru-RU" b="1" dirty="0" smtClean="0"/>
              <a:t>РФ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Сергей </a:t>
            </a:r>
            <a:r>
              <a:rPr lang="ru-RU" b="1" dirty="0"/>
              <a:t>Кравцов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470"/>
            <a:ext cx="7920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3477"/>
            <a:ext cx="7772400" cy="57606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 России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105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олилиния: фигура 42">
            <a:extLst>
              <a:ext uri="{FF2B5EF4-FFF2-40B4-BE49-F238E27FC236}">
                <a16:creationId xmlns="" xmlns:a16="http://schemas.microsoft.com/office/drawing/2014/main" id="{7A8B589C-3AA3-4FA4-A629-F32ED6F77CAD}"/>
              </a:ext>
            </a:extLst>
          </p:cNvPr>
          <p:cNvSpPr/>
          <p:nvPr/>
        </p:nvSpPr>
        <p:spPr>
          <a:xfrm>
            <a:off x="2975892" y="955089"/>
            <a:ext cx="1089859" cy="825788"/>
          </a:xfrm>
          <a:custGeom>
            <a:avLst/>
            <a:gdLst>
              <a:gd name="connsiteX0" fmla="*/ 827703 w 1453145"/>
              <a:gd name="connsiteY0" fmla="*/ 0 h 810000"/>
              <a:gd name="connsiteX1" fmla="*/ 1048145 w 1453145"/>
              <a:gd name="connsiteY1" fmla="*/ 0 h 810000"/>
              <a:gd name="connsiteX2" fmla="*/ 1453145 w 1453145"/>
              <a:gd name="connsiteY2" fmla="*/ 405000 h 810000"/>
              <a:gd name="connsiteX3" fmla="*/ 1048145 w 1453145"/>
              <a:gd name="connsiteY3" fmla="*/ 810000 h 810000"/>
              <a:gd name="connsiteX4" fmla="*/ 0 w 1453145"/>
              <a:gd name="connsiteY4" fmla="*/ 810000 h 810000"/>
              <a:gd name="connsiteX5" fmla="*/ 38521 w 1453145"/>
              <a:gd name="connsiteY5" fmla="*/ 746592 h 810000"/>
              <a:gd name="connsiteX6" fmla="*/ 719189 w 1453145"/>
              <a:gd name="connsiteY6" fmla="*/ 65924 h 810000"/>
              <a:gd name="connsiteX7" fmla="*/ 827703 w 145314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3145" h="810000">
                <a:moveTo>
                  <a:pt x="827703" y="0"/>
                </a:moveTo>
                <a:lnTo>
                  <a:pt x="1048145" y="0"/>
                </a:lnTo>
                <a:cubicBezTo>
                  <a:pt x="1271820" y="0"/>
                  <a:pt x="1453145" y="181325"/>
                  <a:pt x="1453145" y="405000"/>
                </a:cubicBezTo>
                <a:cubicBezTo>
                  <a:pt x="1453145" y="628675"/>
                  <a:pt x="1271820" y="810000"/>
                  <a:pt x="1048145" y="810000"/>
                </a:cubicBezTo>
                <a:lnTo>
                  <a:pt x="0" y="810000"/>
                </a:lnTo>
                <a:lnTo>
                  <a:pt x="38521" y="746592"/>
                </a:lnTo>
                <a:cubicBezTo>
                  <a:pt x="219666" y="478462"/>
                  <a:pt x="451059" y="247069"/>
                  <a:pt x="719189" y="65924"/>
                </a:cubicBezTo>
                <a:lnTo>
                  <a:pt x="8277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grpSp>
        <p:nvGrpSpPr>
          <p:cNvPr id="71" name="Группа 70"/>
          <p:cNvGrpSpPr/>
          <p:nvPr/>
        </p:nvGrpSpPr>
        <p:grpSpPr>
          <a:xfrm>
            <a:off x="3697964" y="2181487"/>
            <a:ext cx="1797756" cy="1437412"/>
            <a:chOff x="3347871" y="1656186"/>
            <a:chExt cx="2412760" cy="1707648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3347871" y="1656186"/>
              <a:ext cx="2412760" cy="1707648"/>
            </a:xfrm>
            <a:prstGeom prst="roundRect">
              <a:avLst/>
            </a:prstGeom>
            <a:blipFill rotWithShape="0">
              <a:blip r:embed="rId2" cstate="email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5" name="Скругленный прямоугольник 4"/>
            <p:cNvSpPr/>
            <p:nvPr/>
          </p:nvSpPr>
          <p:spPr>
            <a:xfrm>
              <a:off x="3431232" y="1739547"/>
              <a:ext cx="2246038" cy="15409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 </a:t>
              </a:r>
              <a:endParaRPr lang="ru-RU" sz="1800" b="1" kern="1200" dirty="0"/>
            </a:p>
          </p:txBody>
        </p:sp>
      </p:grpSp>
      <p:sp>
        <p:nvSpPr>
          <p:cNvPr id="42" name="Полилиния: фигура 41">
            <a:extLst>
              <a:ext uri="{FF2B5EF4-FFF2-40B4-BE49-F238E27FC236}">
                <a16:creationId xmlns="" xmlns:a16="http://schemas.microsoft.com/office/drawing/2014/main" id="{F15FCDC1-9ED5-480F-B327-7A79797B012E}"/>
              </a:ext>
            </a:extLst>
          </p:cNvPr>
          <p:cNvSpPr/>
          <p:nvPr/>
        </p:nvSpPr>
        <p:spPr>
          <a:xfrm>
            <a:off x="5078250" y="955089"/>
            <a:ext cx="1089860" cy="825788"/>
          </a:xfrm>
          <a:custGeom>
            <a:avLst/>
            <a:gdLst>
              <a:gd name="connsiteX0" fmla="*/ 405000 w 1453146"/>
              <a:gd name="connsiteY0" fmla="*/ 0 h 810000"/>
              <a:gd name="connsiteX1" fmla="*/ 625442 w 1453146"/>
              <a:gd name="connsiteY1" fmla="*/ 0 h 810000"/>
              <a:gd name="connsiteX2" fmla="*/ 733956 w 1453146"/>
              <a:gd name="connsiteY2" fmla="*/ 65924 h 810000"/>
              <a:gd name="connsiteX3" fmla="*/ 1414624 w 1453146"/>
              <a:gd name="connsiteY3" fmla="*/ 746592 h 810000"/>
              <a:gd name="connsiteX4" fmla="*/ 1453146 w 1453146"/>
              <a:gd name="connsiteY4" fmla="*/ 810000 h 810000"/>
              <a:gd name="connsiteX5" fmla="*/ 405000 w 1453146"/>
              <a:gd name="connsiteY5" fmla="*/ 810000 h 810000"/>
              <a:gd name="connsiteX6" fmla="*/ 0 w 1453146"/>
              <a:gd name="connsiteY6" fmla="*/ 405000 h 810000"/>
              <a:gd name="connsiteX7" fmla="*/ 405000 w 145314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3146" h="810000">
                <a:moveTo>
                  <a:pt x="405000" y="0"/>
                </a:moveTo>
                <a:lnTo>
                  <a:pt x="625442" y="0"/>
                </a:lnTo>
                <a:lnTo>
                  <a:pt x="733956" y="65924"/>
                </a:lnTo>
                <a:cubicBezTo>
                  <a:pt x="1002086" y="247069"/>
                  <a:pt x="1233479" y="478462"/>
                  <a:pt x="1414624" y="746592"/>
                </a:cubicBezTo>
                <a:lnTo>
                  <a:pt x="1453146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 dirty="0"/>
          </a:p>
        </p:txBody>
      </p:sp>
      <p:sp>
        <p:nvSpPr>
          <p:cNvPr id="41" name="Полилиния: фигура 40">
            <a:extLst>
              <a:ext uri="{FF2B5EF4-FFF2-40B4-BE49-F238E27FC236}">
                <a16:creationId xmlns="" xmlns:a16="http://schemas.microsoft.com/office/drawing/2014/main" id="{792A1828-CD59-4918-B873-0C87513B2450}"/>
              </a:ext>
            </a:extLst>
          </p:cNvPr>
          <p:cNvSpPr/>
          <p:nvPr/>
        </p:nvSpPr>
        <p:spPr>
          <a:xfrm>
            <a:off x="2719568" y="1727477"/>
            <a:ext cx="1000850" cy="825788"/>
          </a:xfrm>
          <a:custGeom>
            <a:avLst/>
            <a:gdLst>
              <a:gd name="connsiteX0" fmla="*/ 301181 w 1334466"/>
              <a:gd name="connsiteY0" fmla="*/ 0 h 810000"/>
              <a:gd name="connsiteX1" fmla="*/ 929466 w 1334466"/>
              <a:gd name="connsiteY1" fmla="*/ 0 h 810000"/>
              <a:gd name="connsiteX2" fmla="*/ 1334466 w 1334466"/>
              <a:gd name="connsiteY2" fmla="*/ 405000 h 810000"/>
              <a:gd name="connsiteX3" fmla="*/ 929466 w 1334466"/>
              <a:gd name="connsiteY3" fmla="*/ 810000 h 810000"/>
              <a:gd name="connsiteX4" fmla="*/ 0 w 1334466"/>
              <a:gd name="connsiteY4" fmla="*/ 810000 h 810000"/>
              <a:gd name="connsiteX5" fmla="*/ 7603 w 1334466"/>
              <a:gd name="connsiteY5" fmla="*/ 760185 h 810000"/>
              <a:gd name="connsiteX6" fmla="*/ 260556 w 1334466"/>
              <a:gd name="connsiteY6" fmla="*/ 66871 h 810000"/>
              <a:gd name="connsiteX7" fmla="*/ 301181 w 133446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4466" h="810000">
                <a:moveTo>
                  <a:pt x="301181" y="0"/>
                </a:moveTo>
                <a:lnTo>
                  <a:pt x="929466" y="0"/>
                </a:lnTo>
                <a:cubicBezTo>
                  <a:pt x="1153141" y="0"/>
                  <a:pt x="1334466" y="181325"/>
                  <a:pt x="1334466" y="405000"/>
                </a:cubicBezTo>
                <a:cubicBezTo>
                  <a:pt x="1334466" y="628675"/>
                  <a:pt x="1153141" y="810000"/>
                  <a:pt x="929466" y="810000"/>
                </a:cubicBezTo>
                <a:lnTo>
                  <a:pt x="0" y="810000"/>
                </a:lnTo>
                <a:lnTo>
                  <a:pt x="7603" y="760185"/>
                </a:lnTo>
                <a:cubicBezTo>
                  <a:pt x="57956" y="514116"/>
                  <a:pt x="144174" y="281111"/>
                  <a:pt x="260556" y="66871"/>
                </a:cubicBezTo>
                <a:lnTo>
                  <a:pt x="30118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 dirty="0">
              <a:solidFill>
                <a:schemeClr val="accent2"/>
              </a:solidFill>
            </a:endParaRPr>
          </a:p>
        </p:txBody>
      </p:sp>
      <p:sp>
        <p:nvSpPr>
          <p:cNvPr id="40" name="Полилиния: фигура 39">
            <a:extLst>
              <a:ext uri="{FF2B5EF4-FFF2-40B4-BE49-F238E27FC236}">
                <a16:creationId xmlns="" xmlns:a16="http://schemas.microsoft.com/office/drawing/2014/main" id="{3EC05210-B351-42CA-93A0-ADADB19F964D}"/>
              </a:ext>
            </a:extLst>
          </p:cNvPr>
          <p:cNvSpPr/>
          <p:nvPr/>
        </p:nvSpPr>
        <p:spPr>
          <a:xfrm>
            <a:off x="5450106" y="1727477"/>
            <a:ext cx="984072" cy="825788"/>
          </a:xfrm>
          <a:custGeom>
            <a:avLst/>
            <a:gdLst>
              <a:gd name="connsiteX0" fmla="*/ 405000 w 1312096"/>
              <a:gd name="connsiteY0" fmla="*/ 0 h 810000"/>
              <a:gd name="connsiteX1" fmla="*/ 1010915 w 1312096"/>
              <a:gd name="connsiteY1" fmla="*/ 0 h 810000"/>
              <a:gd name="connsiteX2" fmla="*/ 1051540 w 1312096"/>
              <a:gd name="connsiteY2" fmla="*/ 66871 h 810000"/>
              <a:gd name="connsiteX3" fmla="*/ 1304493 w 1312096"/>
              <a:gd name="connsiteY3" fmla="*/ 760185 h 810000"/>
              <a:gd name="connsiteX4" fmla="*/ 1312096 w 1312096"/>
              <a:gd name="connsiteY4" fmla="*/ 810000 h 810000"/>
              <a:gd name="connsiteX5" fmla="*/ 405000 w 1312096"/>
              <a:gd name="connsiteY5" fmla="*/ 810000 h 810000"/>
              <a:gd name="connsiteX6" fmla="*/ 0 w 1312096"/>
              <a:gd name="connsiteY6" fmla="*/ 405000 h 810000"/>
              <a:gd name="connsiteX7" fmla="*/ 405000 w 131209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2096" h="810000">
                <a:moveTo>
                  <a:pt x="405000" y="0"/>
                </a:moveTo>
                <a:lnTo>
                  <a:pt x="1010915" y="0"/>
                </a:lnTo>
                <a:lnTo>
                  <a:pt x="1051540" y="66871"/>
                </a:lnTo>
                <a:cubicBezTo>
                  <a:pt x="1167922" y="281111"/>
                  <a:pt x="1254140" y="514116"/>
                  <a:pt x="1304493" y="760185"/>
                </a:cubicBezTo>
                <a:lnTo>
                  <a:pt x="1312096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9" name="Полилиния: фигура 38">
            <a:extLst>
              <a:ext uri="{FF2B5EF4-FFF2-40B4-BE49-F238E27FC236}">
                <a16:creationId xmlns="" xmlns:a16="http://schemas.microsoft.com/office/drawing/2014/main" id="{48C324DD-2070-4E77-A09E-93543E114F36}"/>
              </a:ext>
            </a:extLst>
          </p:cNvPr>
          <p:cNvSpPr/>
          <p:nvPr/>
        </p:nvSpPr>
        <p:spPr>
          <a:xfrm>
            <a:off x="2688276" y="2462891"/>
            <a:ext cx="691875" cy="825788"/>
          </a:xfrm>
          <a:custGeom>
            <a:avLst/>
            <a:gdLst>
              <a:gd name="connsiteX0" fmla="*/ 31888 w 922500"/>
              <a:gd name="connsiteY0" fmla="*/ 0 h 810000"/>
              <a:gd name="connsiteX1" fmla="*/ 517500 w 922500"/>
              <a:gd name="connsiteY1" fmla="*/ 0 h 810000"/>
              <a:gd name="connsiteX2" fmla="*/ 922500 w 922500"/>
              <a:gd name="connsiteY2" fmla="*/ 405000 h 810000"/>
              <a:gd name="connsiteX3" fmla="*/ 517500 w 922500"/>
              <a:gd name="connsiteY3" fmla="*/ 810000 h 810000"/>
              <a:gd name="connsiteX4" fmla="*/ 39107 w 922500"/>
              <a:gd name="connsiteY4" fmla="*/ 810000 h 810000"/>
              <a:gd name="connsiteX5" fmla="*/ 13010 w 922500"/>
              <a:gd name="connsiteY5" fmla="*/ 639006 h 810000"/>
              <a:gd name="connsiteX6" fmla="*/ 0 w 922500"/>
              <a:gd name="connsiteY6" fmla="*/ 381351 h 810000"/>
              <a:gd name="connsiteX7" fmla="*/ 13010 w 922500"/>
              <a:gd name="connsiteY7" fmla="*/ 123696 h 810000"/>
              <a:gd name="connsiteX8" fmla="*/ 31888 w 922500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500" h="810000">
                <a:moveTo>
                  <a:pt x="31888" y="0"/>
                </a:moveTo>
                <a:lnTo>
                  <a:pt x="517500" y="0"/>
                </a:lnTo>
                <a:cubicBezTo>
                  <a:pt x="741175" y="0"/>
                  <a:pt x="922500" y="181325"/>
                  <a:pt x="922500" y="405000"/>
                </a:cubicBezTo>
                <a:cubicBezTo>
                  <a:pt x="922500" y="628675"/>
                  <a:pt x="741175" y="810000"/>
                  <a:pt x="517500" y="810000"/>
                </a:cubicBezTo>
                <a:lnTo>
                  <a:pt x="39107" y="810000"/>
                </a:lnTo>
                <a:lnTo>
                  <a:pt x="13010" y="639006"/>
                </a:lnTo>
                <a:cubicBezTo>
                  <a:pt x="4407" y="554291"/>
                  <a:pt x="0" y="468336"/>
                  <a:pt x="0" y="381351"/>
                </a:cubicBezTo>
                <a:cubicBezTo>
                  <a:pt x="0" y="294366"/>
                  <a:pt x="4407" y="208410"/>
                  <a:pt x="13010" y="123696"/>
                </a:cubicBezTo>
                <a:lnTo>
                  <a:pt x="3188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8" name="Полилиния: фигура 37">
            <a:extLst>
              <a:ext uri="{FF2B5EF4-FFF2-40B4-BE49-F238E27FC236}">
                <a16:creationId xmlns="" xmlns:a16="http://schemas.microsoft.com/office/drawing/2014/main" id="{90B863F5-A153-47D3-9437-334ABFFC1E0A}"/>
              </a:ext>
            </a:extLst>
          </p:cNvPr>
          <p:cNvSpPr/>
          <p:nvPr/>
        </p:nvSpPr>
        <p:spPr>
          <a:xfrm>
            <a:off x="5774998" y="2487300"/>
            <a:ext cx="691875" cy="825788"/>
          </a:xfrm>
          <a:custGeom>
            <a:avLst/>
            <a:gdLst>
              <a:gd name="connsiteX0" fmla="*/ 405000 w 922500"/>
              <a:gd name="connsiteY0" fmla="*/ 0 h 810000"/>
              <a:gd name="connsiteX1" fmla="*/ 890612 w 922500"/>
              <a:gd name="connsiteY1" fmla="*/ 0 h 810000"/>
              <a:gd name="connsiteX2" fmla="*/ 909490 w 922500"/>
              <a:gd name="connsiteY2" fmla="*/ 123696 h 810000"/>
              <a:gd name="connsiteX3" fmla="*/ 922500 w 922500"/>
              <a:gd name="connsiteY3" fmla="*/ 381351 h 810000"/>
              <a:gd name="connsiteX4" fmla="*/ 909490 w 922500"/>
              <a:gd name="connsiteY4" fmla="*/ 639006 h 810000"/>
              <a:gd name="connsiteX5" fmla="*/ 883393 w 922500"/>
              <a:gd name="connsiteY5" fmla="*/ 810000 h 810000"/>
              <a:gd name="connsiteX6" fmla="*/ 405000 w 922500"/>
              <a:gd name="connsiteY6" fmla="*/ 810000 h 810000"/>
              <a:gd name="connsiteX7" fmla="*/ 0 w 922500"/>
              <a:gd name="connsiteY7" fmla="*/ 405000 h 810000"/>
              <a:gd name="connsiteX8" fmla="*/ 405000 w 922500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500" h="810000">
                <a:moveTo>
                  <a:pt x="405000" y="0"/>
                </a:moveTo>
                <a:lnTo>
                  <a:pt x="890612" y="0"/>
                </a:lnTo>
                <a:lnTo>
                  <a:pt x="909490" y="123696"/>
                </a:lnTo>
                <a:cubicBezTo>
                  <a:pt x="918093" y="208410"/>
                  <a:pt x="922500" y="294366"/>
                  <a:pt x="922500" y="381351"/>
                </a:cubicBezTo>
                <a:cubicBezTo>
                  <a:pt x="922500" y="468336"/>
                  <a:pt x="918093" y="554291"/>
                  <a:pt x="909490" y="639006"/>
                </a:cubicBezTo>
                <a:lnTo>
                  <a:pt x="883393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rgbClr val="6699FF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7" name="Полилиния: фигура 36">
            <a:extLst>
              <a:ext uri="{FF2B5EF4-FFF2-40B4-BE49-F238E27FC236}">
                <a16:creationId xmlns="" xmlns:a16="http://schemas.microsoft.com/office/drawing/2014/main" id="{AE79E730-83DE-4035-BA1D-2144948F6B51}"/>
              </a:ext>
            </a:extLst>
          </p:cNvPr>
          <p:cNvSpPr/>
          <p:nvPr/>
        </p:nvSpPr>
        <p:spPr>
          <a:xfrm>
            <a:off x="5450107" y="3223392"/>
            <a:ext cx="978658" cy="825788"/>
          </a:xfrm>
          <a:custGeom>
            <a:avLst/>
            <a:gdLst>
              <a:gd name="connsiteX0" fmla="*/ 405000 w 1304877"/>
              <a:gd name="connsiteY0" fmla="*/ 0 h 810000"/>
              <a:gd name="connsiteX1" fmla="*/ 1304877 w 1304877"/>
              <a:gd name="connsiteY1" fmla="*/ 0 h 810000"/>
              <a:gd name="connsiteX2" fmla="*/ 1304493 w 1304877"/>
              <a:gd name="connsiteY2" fmla="*/ 2517 h 810000"/>
              <a:gd name="connsiteX3" fmla="*/ 1051540 w 1304877"/>
              <a:gd name="connsiteY3" fmla="*/ 695831 h 810000"/>
              <a:gd name="connsiteX4" fmla="*/ 982181 w 1304877"/>
              <a:gd name="connsiteY4" fmla="*/ 810000 h 810000"/>
              <a:gd name="connsiteX5" fmla="*/ 405000 w 1304877"/>
              <a:gd name="connsiteY5" fmla="*/ 810000 h 810000"/>
              <a:gd name="connsiteX6" fmla="*/ 0 w 1304877"/>
              <a:gd name="connsiteY6" fmla="*/ 405000 h 810000"/>
              <a:gd name="connsiteX7" fmla="*/ 405000 w 1304877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4877" h="810000">
                <a:moveTo>
                  <a:pt x="405000" y="0"/>
                </a:moveTo>
                <a:lnTo>
                  <a:pt x="1304877" y="0"/>
                </a:lnTo>
                <a:lnTo>
                  <a:pt x="1304493" y="2517"/>
                </a:lnTo>
                <a:cubicBezTo>
                  <a:pt x="1254140" y="248586"/>
                  <a:pt x="1167922" y="481590"/>
                  <a:pt x="1051540" y="695831"/>
                </a:cubicBezTo>
                <a:lnTo>
                  <a:pt x="982181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6" name="Полилиния: фигура 35">
            <a:extLst>
              <a:ext uri="{FF2B5EF4-FFF2-40B4-BE49-F238E27FC236}">
                <a16:creationId xmlns="" xmlns:a16="http://schemas.microsoft.com/office/drawing/2014/main" id="{D5CD020B-AE20-48EA-A983-F34B0BA1B5B9}"/>
              </a:ext>
            </a:extLst>
          </p:cNvPr>
          <p:cNvSpPr/>
          <p:nvPr/>
        </p:nvSpPr>
        <p:spPr>
          <a:xfrm>
            <a:off x="2725166" y="3224582"/>
            <a:ext cx="999521" cy="825788"/>
          </a:xfrm>
          <a:custGeom>
            <a:avLst/>
            <a:gdLst>
              <a:gd name="connsiteX0" fmla="*/ 0 w 1332695"/>
              <a:gd name="connsiteY0" fmla="*/ 0 h 810000"/>
              <a:gd name="connsiteX1" fmla="*/ 927695 w 1332695"/>
              <a:gd name="connsiteY1" fmla="*/ 0 h 810000"/>
              <a:gd name="connsiteX2" fmla="*/ 1332695 w 1332695"/>
              <a:gd name="connsiteY2" fmla="*/ 405000 h 810000"/>
              <a:gd name="connsiteX3" fmla="*/ 927695 w 1332695"/>
              <a:gd name="connsiteY3" fmla="*/ 810000 h 810000"/>
              <a:gd name="connsiteX4" fmla="*/ 323418 w 1332695"/>
              <a:gd name="connsiteY4" fmla="*/ 810000 h 810000"/>
              <a:gd name="connsiteX5" fmla="*/ 253095 w 1332695"/>
              <a:gd name="connsiteY5" fmla="*/ 694245 h 810000"/>
              <a:gd name="connsiteX6" fmla="*/ 142 w 1332695"/>
              <a:gd name="connsiteY6" fmla="*/ 931 h 810000"/>
              <a:gd name="connsiteX7" fmla="*/ 0 w 133269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2695" h="810000">
                <a:moveTo>
                  <a:pt x="0" y="0"/>
                </a:moveTo>
                <a:lnTo>
                  <a:pt x="927695" y="0"/>
                </a:lnTo>
                <a:cubicBezTo>
                  <a:pt x="1151370" y="0"/>
                  <a:pt x="1332695" y="181325"/>
                  <a:pt x="1332695" y="405000"/>
                </a:cubicBezTo>
                <a:cubicBezTo>
                  <a:pt x="1332695" y="628675"/>
                  <a:pt x="1151370" y="810000"/>
                  <a:pt x="927695" y="810000"/>
                </a:cubicBezTo>
                <a:lnTo>
                  <a:pt x="323418" y="810000"/>
                </a:lnTo>
                <a:lnTo>
                  <a:pt x="253095" y="694245"/>
                </a:lnTo>
                <a:cubicBezTo>
                  <a:pt x="136713" y="480004"/>
                  <a:pt x="50495" y="247000"/>
                  <a:pt x="142" y="93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="" xmlns:a16="http://schemas.microsoft.com/office/drawing/2014/main" id="{49D5F229-1751-4505-9A4E-D1A13C1A86C4}"/>
              </a:ext>
            </a:extLst>
          </p:cNvPr>
          <p:cNvSpPr/>
          <p:nvPr/>
        </p:nvSpPr>
        <p:spPr>
          <a:xfrm>
            <a:off x="2999750" y="3942430"/>
            <a:ext cx="1067225" cy="825788"/>
          </a:xfrm>
          <a:custGeom>
            <a:avLst/>
            <a:gdLst>
              <a:gd name="connsiteX0" fmla="*/ 0 w 1422966"/>
              <a:gd name="connsiteY0" fmla="*/ 0 h 810000"/>
              <a:gd name="connsiteX1" fmla="*/ 1017966 w 1422966"/>
              <a:gd name="connsiteY1" fmla="*/ 0 h 810000"/>
              <a:gd name="connsiteX2" fmla="*/ 1422966 w 1422966"/>
              <a:gd name="connsiteY2" fmla="*/ 405000 h 810000"/>
              <a:gd name="connsiteX3" fmla="*/ 1017966 w 1422966"/>
              <a:gd name="connsiteY3" fmla="*/ 810000 h 810000"/>
              <a:gd name="connsiteX4" fmla="*/ 879294 w 1422966"/>
              <a:gd name="connsiteY4" fmla="*/ 810000 h 810000"/>
              <a:gd name="connsiteX5" fmla="*/ 689010 w 1422966"/>
              <a:gd name="connsiteY5" fmla="*/ 694399 h 810000"/>
              <a:gd name="connsiteX6" fmla="*/ 8342 w 1422966"/>
              <a:gd name="connsiteY6" fmla="*/ 13731 h 810000"/>
              <a:gd name="connsiteX7" fmla="*/ 0 w 1422966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2966" h="810000">
                <a:moveTo>
                  <a:pt x="0" y="0"/>
                </a:moveTo>
                <a:lnTo>
                  <a:pt x="1017966" y="0"/>
                </a:lnTo>
                <a:cubicBezTo>
                  <a:pt x="1241641" y="0"/>
                  <a:pt x="1422966" y="181325"/>
                  <a:pt x="1422966" y="405000"/>
                </a:cubicBezTo>
                <a:cubicBezTo>
                  <a:pt x="1422966" y="628675"/>
                  <a:pt x="1241641" y="810000"/>
                  <a:pt x="1017966" y="810000"/>
                </a:cubicBezTo>
                <a:lnTo>
                  <a:pt x="879294" y="810000"/>
                </a:lnTo>
                <a:lnTo>
                  <a:pt x="689010" y="694399"/>
                </a:lnTo>
                <a:cubicBezTo>
                  <a:pt x="420880" y="513254"/>
                  <a:pt x="189487" y="281861"/>
                  <a:pt x="8342" y="1373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innerShdw blurRad="63500" dist="508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="" xmlns:a16="http://schemas.microsoft.com/office/drawing/2014/main" id="{225C18A8-D35C-4136-9D48-1D8B7154A28A}"/>
              </a:ext>
            </a:extLst>
          </p:cNvPr>
          <p:cNvSpPr/>
          <p:nvPr/>
        </p:nvSpPr>
        <p:spPr>
          <a:xfrm>
            <a:off x="5079475" y="3946586"/>
            <a:ext cx="1064700" cy="825788"/>
          </a:xfrm>
          <a:custGeom>
            <a:avLst/>
            <a:gdLst>
              <a:gd name="connsiteX0" fmla="*/ 405000 w 1419600"/>
              <a:gd name="connsiteY0" fmla="*/ 0 h 810000"/>
              <a:gd name="connsiteX1" fmla="*/ 1419600 w 1419600"/>
              <a:gd name="connsiteY1" fmla="*/ 0 h 810000"/>
              <a:gd name="connsiteX2" fmla="*/ 1414624 w 1419600"/>
              <a:gd name="connsiteY2" fmla="*/ 8190 h 810000"/>
              <a:gd name="connsiteX3" fmla="*/ 733956 w 1419600"/>
              <a:gd name="connsiteY3" fmla="*/ 688858 h 810000"/>
              <a:gd name="connsiteX4" fmla="*/ 534551 w 1419600"/>
              <a:gd name="connsiteY4" fmla="*/ 810000 h 810000"/>
              <a:gd name="connsiteX5" fmla="*/ 405000 w 1419600"/>
              <a:gd name="connsiteY5" fmla="*/ 810000 h 810000"/>
              <a:gd name="connsiteX6" fmla="*/ 0 w 1419600"/>
              <a:gd name="connsiteY6" fmla="*/ 405000 h 810000"/>
              <a:gd name="connsiteX7" fmla="*/ 405000 w 1419600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9600" h="810000">
                <a:moveTo>
                  <a:pt x="405000" y="0"/>
                </a:moveTo>
                <a:lnTo>
                  <a:pt x="1419600" y="0"/>
                </a:lnTo>
                <a:lnTo>
                  <a:pt x="1414624" y="8190"/>
                </a:lnTo>
                <a:cubicBezTo>
                  <a:pt x="1233479" y="276320"/>
                  <a:pt x="1002086" y="507713"/>
                  <a:pt x="733956" y="688858"/>
                </a:cubicBezTo>
                <a:lnTo>
                  <a:pt x="534551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="" xmlns:a16="http://schemas.microsoft.com/office/drawing/2014/main" id="{8E6DD147-578B-40E5-865B-0D2F1B54188E}"/>
              </a:ext>
            </a:extLst>
          </p:cNvPr>
          <p:cNvSpPr/>
          <p:nvPr/>
        </p:nvSpPr>
        <p:spPr>
          <a:xfrm>
            <a:off x="1115616" y="955088"/>
            <a:ext cx="2762566" cy="825789"/>
          </a:xfrm>
          <a:custGeom>
            <a:avLst/>
            <a:gdLst>
              <a:gd name="connsiteX0" fmla="*/ 405000 w 3064558"/>
              <a:gd name="connsiteY0" fmla="*/ 0 h 810000"/>
              <a:gd name="connsiteX1" fmla="*/ 3064558 w 3064558"/>
              <a:gd name="connsiteY1" fmla="*/ 0 h 810000"/>
              <a:gd name="connsiteX2" fmla="*/ 2956044 w 3064558"/>
              <a:gd name="connsiteY2" fmla="*/ 65924 h 810000"/>
              <a:gd name="connsiteX3" fmla="*/ 2275376 w 3064558"/>
              <a:gd name="connsiteY3" fmla="*/ 746592 h 810000"/>
              <a:gd name="connsiteX4" fmla="*/ 2236855 w 3064558"/>
              <a:gd name="connsiteY4" fmla="*/ 810000 h 810000"/>
              <a:gd name="connsiteX5" fmla="*/ 405000 w 3064558"/>
              <a:gd name="connsiteY5" fmla="*/ 810000 h 810000"/>
              <a:gd name="connsiteX6" fmla="*/ 0 w 3064558"/>
              <a:gd name="connsiteY6" fmla="*/ 405000 h 810000"/>
              <a:gd name="connsiteX7" fmla="*/ 405000 w 306455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4558" h="810000">
                <a:moveTo>
                  <a:pt x="405000" y="0"/>
                </a:moveTo>
                <a:lnTo>
                  <a:pt x="3064558" y="0"/>
                </a:lnTo>
                <a:lnTo>
                  <a:pt x="2956044" y="65924"/>
                </a:lnTo>
                <a:cubicBezTo>
                  <a:pt x="2687914" y="247069"/>
                  <a:pt x="2456521" y="478462"/>
                  <a:pt x="2275376" y="746592"/>
                </a:cubicBezTo>
                <a:lnTo>
                  <a:pt x="2236855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="" xmlns:a16="http://schemas.microsoft.com/office/drawing/2014/main" id="{2A4228D2-FEAE-4DBA-BFEB-1349A506ADF4}"/>
              </a:ext>
            </a:extLst>
          </p:cNvPr>
          <p:cNvSpPr/>
          <p:nvPr/>
        </p:nvSpPr>
        <p:spPr>
          <a:xfrm>
            <a:off x="5364697" y="955088"/>
            <a:ext cx="2762566" cy="825789"/>
          </a:xfrm>
          <a:custGeom>
            <a:avLst/>
            <a:gdLst>
              <a:gd name="connsiteX0" fmla="*/ 0 w 3064558"/>
              <a:gd name="connsiteY0" fmla="*/ 0 h 810000"/>
              <a:gd name="connsiteX1" fmla="*/ 2659558 w 3064558"/>
              <a:gd name="connsiteY1" fmla="*/ 0 h 810000"/>
              <a:gd name="connsiteX2" fmla="*/ 3064558 w 3064558"/>
              <a:gd name="connsiteY2" fmla="*/ 405000 h 810000"/>
              <a:gd name="connsiteX3" fmla="*/ 2659558 w 3064558"/>
              <a:gd name="connsiteY3" fmla="*/ 810000 h 810000"/>
              <a:gd name="connsiteX4" fmla="*/ 827704 w 3064558"/>
              <a:gd name="connsiteY4" fmla="*/ 810000 h 810000"/>
              <a:gd name="connsiteX5" fmla="*/ 789182 w 3064558"/>
              <a:gd name="connsiteY5" fmla="*/ 746592 h 810000"/>
              <a:gd name="connsiteX6" fmla="*/ 108514 w 3064558"/>
              <a:gd name="connsiteY6" fmla="*/ 65924 h 810000"/>
              <a:gd name="connsiteX7" fmla="*/ 0 w 306455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4558" h="810000">
                <a:moveTo>
                  <a:pt x="0" y="0"/>
                </a:moveTo>
                <a:lnTo>
                  <a:pt x="2659558" y="0"/>
                </a:lnTo>
                <a:cubicBezTo>
                  <a:pt x="2883233" y="0"/>
                  <a:pt x="3064558" y="181325"/>
                  <a:pt x="3064558" y="405000"/>
                </a:cubicBezTo>
                <a:cubicBezTo>
                  <a:pt x="3064558" y="628675"/>
                  <a:pt x="2883233" y="810000"/>
                  <a:pt x="2659558" y="810000"/>
                </a:cubicBezTo>
                <a:lnTo>
                  <a:pt x="827704" y="810000"/>
                </a:lnTo>
                <a:lnTo>
                  <a:pt x="789182" y="746592"/>
                </a:lnTo>
                <a:cubicBezTo>
                  <a:pt x="608037" y="478462"/>
                  <a:pt x="376644" y="247069"/>
                  <a:pt x="108514" y="6592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="" xmlns:a16="http://schemas.microsoft.com/office/drawing/2014/main" id="{FC0FC4BB-C632-4B5F-B527-297584F8F151}"/>
              </a:ext>
            </a:extLst>
          </p:cNvPr>
          <p:cNvSpPr/>
          <p:nvPr/>
        </p:nvSpPr>
        <p:spPr>
          <a:xfrm>
            <a:off x="793352" y="1752403"/>
            <a:ext cx="2394912" cy="825789"/>
          </a:xfrm>
          <a:custGeom>
            <a:avLst/>
            <a:gdLst>
              <a:gd name="connsiteX0" fmla="*/ 405000 w 2656715"/>
              <a:gd name="connsiteY0" fmla="*/ 0 h 810000"/>
              <a:gd name="connsiteX1" fmla="*/ 2656715 w 2656715"/>
              <a:gd name="connsiteY1" fmla="*/ 0 h 810000"/>
              <a:gd name="connsiteX2" fmla="*/ 2616090 w 2656715"/>
              <a:gd name="connsiteY2" fmla="*/ 66871 h 810000"/>
              <a:gd name="connsiteX3" fmla="*/ 2363137 w 2656715"/>
              <a:gd name="connsiteY3" fmla="*/ 760185 h 810000"/>
              <a:gd name="connsiteX4" fmla="*/ 2355534 w 2656715"/>
              <a:gd name="connsiteY4" fmla="*/ 810000 h 810000"/>
              <a:gd name="connsiteX5" fmla="*/ 405000 w 2656715"/>
              <a:gd name="connsiteY5" fmla="*/ 810000 h 810000"/>
              <a:gd name="connsiteX6" fmla="*/ 0 w 2656715"/>
              <a:gd name="connsiteY6" fmla="*/ 405000 h 810000"/>
              <a:gd name="connsiteX7" fmla="*/ 405000 w 265671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56715" h="810000">
                <a:moveTo>
                  <a:pt x="405000" y="0"/>
                </a:moveTo>
                <a:lnTo>
                  <a:pt x="2656715" y="0"/>
                </a:lnTo>
                <a:lnTo>
                  <a:pt x="2616090" y="66871"/>
                </a:lnTo>
                <a:cubicBezTo>
                  <a:pt x="2499708" y="281111"/>
                  <a:pt x="2413490" y="514116"/>
                  <a:pt x="2363137" y="760185"/>
                </a:cubicBezTo>
                <a:lnTo>
                  <a:pt x="2355534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="" xmlns:a16="http://schemas.microsoft.com/office/drawing/2014/main" id="{223D72AE-FFD9-41CC-9D46-0443531BF32F}"/>
              </a:ext>
            </a:extLst>
          </p:cNvPr>
          <p:cNvSpPr/>
          <p:nvPr/>
        </p:nvSpPr>
        <p:spPr>
          <a:xfrm>
            <a:off x="6048630" y="1727476"/>
            <a:ext cx="2415079" cy="825789"/>
          </a:xfrm>
          <a:custGeom>
            <a:avLst/>
            <a:gdLst>
              <a:gd name="connsiteX0" fmla="*/ 0 w 2679085"/>
              <a:gd name="connsiteY0" fmla="*/ 0 h 810000"/>
              <a:gd name="connsiteX1" fmla="*/ 2274085 w 2679085"/>
              <a:gd name="connsiteY1" fmla="*/ 0 h 810000"/>
              <a:gd name="connsiteX2" fmla="*/ 2679085 w 2679085"/>
              <a:gd name="connsiteY2" fmla="*/ 405000 h 810000"/>
              <a:gd name="connsiteX3" fmla="*/ 2274085 w 2679085"/>
              <a:gd name="connsiteY3" fmla="*/ 810000 h 810000"/>
              <a:gd name="connsiteX4" fmla="*/ 301181 w 2679085"/>
              <a:gd name="connsiteY4" fmla="*/ 810000 h 810000"/>
              <a:gd name="connsiteX5" fmla="*/ 293578 w 2679085"/>
              <a:gd name="connsiteY5" fmla="*/ 760185 h 810000"/>
              <a:gd name="connsiteX6" fmla="*/ 40625 w 2679085"/>
              <a:gd name="connsiteY6" fmla="*/ 66871 h 810000"/>
              <a:gd name="connsiteX7" fmla="*/ 0 w 2679085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9085" h="810000">
                <a:moveTo>
                  <a:pt x="0" y="0"/>
                </a:moveTo>
                <a:lnTo>
                  <a:pt x="2274085" y="0"/>
                </a:lnTo>
                <a:cubicBezTo>
                  <a:pt x="2497760" y="0"/>
                  <a:pt x="2679085" y="181325"/>
                  <a:pt x="2679085" y="405000"/>
                </a:cubicBezTo>
                <a:cubicBezTo>
                  <a:pt x="2679085" y="628675"/>
                  <a:pt x="2497760" y="810000"/>
                  <a:pt x="2274085" y="810000"/>
                </a:cubicBezTo>
                <a:lnTo>
                  <a:pt x="301181" y="810000"/>
                </a:lnTo>
                <a:lnTo>
                  <a:pt x="293578" y="760185"/>
                </a:lnTo>
                <a:cubicBezTo>
                  <a:pt x="243225" y="514116"/>
                  <a:pt x="157007" y="281111"/>
                  <a:pt x="40625" y="66871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1C281C5E-9287-4D3A-8E86-DBC37599ABBB}"/>
              </a:ext>
            </a:extLst>
          </p:cNvPr>
          <p:cNvSpPr/>
          <p:nvPr/>
        </p:nvSpPr>
        <p:spPr>
          <a:xfrm>
            <a:off x="443988" y="2487299"/>
            <a:ext cx="2530033" cy="825789"/>
          </a:xfrm>
          <a:custGeom>
            <a:avLst/>
            <a:gdLst>
              <a:gd name="connsiteX0" fmla="*/ 405000 w 2806607"/>
              <a:gd name="connsiteY0" fmla="*/ 0 h 810000"/>
              <a:gd name="connsiteX1" fmla="*/ 2799388 w 2806607"/>
              <a:gd name="connsiteY1" fmla="*/ 0 h 810000"/>
              <a:gd name="connsiteX2" fmla="*/ 2780510 w 2806607"/>
              <a:gd name="connsiteY2" fmla="*/ 123696 h 810000"/>
              <a:gd name="connsiteX3" fmla="*/ 2767500 w 2806607"/>
              <a:gd name="connsiteY3" fmla="*/ 381351 h 810000"/>
              <a:gd name="connsiteX4" fmla="*/ 2780510 w 2806607"/>
              <a:gd name="connsiteY4" fmla="*/ 639006 h 810000"/>
              <a:gd name="connsiteX5" fmla="*/ 2806607 w 2806607"/>
              <a:gd name="connsiteY5" fmla="*/ 810000 h 810000"/>
              <a:gd name="connsiteX6" fmla="*/ 405000 w 2806607"/>
              <a:gd name="connsiteY6" fmla="*/ 810000 h 810000"/>
              <a:gd name="connsiteX7" fmla="*/ 0 w 2806607"/>
              <a:gd name="connsiteY7" fmla="*/ 405000 h 810000"/>
              <a:gd name="connsiteX8" fmla="*/ 405000 w 2806607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6607" h="810000">
                <a:moveTo>
                  <a:pt x="405000" y="0"/>
                </a:moveTo>
                <a:lnTo>
                  <a:pt x="2799388" y="0"/>
                </a:lnTo>
                <a:lnTo>
                  <a:pt x="2780510" y="123696"/>
                </a:lnTo>
                <a:cubicBezTo>
                  <a:pt x="2771907" y="208410"/>
                  <a:pt x="2767500" y="294366"/>
                  <a:pt x="2767500" y="381351"/>
                </a:cubicBezTo>
                <a:cubicBezTo>
                  <a:pt x="2767500" y="468336"/>
                  <a:pt x="2771907" y="554291"/>
                  <a:pt x="2780510" y="639006"/>
                </a:cubicBezTo>
                <a:lnTo>
                  <a:pt x="2806607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="" xmlns:a16="http://schemas.microsoft.com/office/drawing/2014/main" id="{099AEBEA-68AB-49AE-A25E-F2A14718DC7A}"/>
              </a:ext>
            </a:extLst>
          </p:cNvPr>
          <p:cNvSpPr/>
          <p:nvPr/>
        </p:nvSpPr>
        <p:spPr>
          <a:xfrm>
            <a:off x="6270283" y="2487299"/>
            <a:ext cx="2530033" cy="825789"/>
          </a:xfrm>
          <a:custGeom>
            <a:avLst/>
            <a:gdLst>
              <a:gd name="connsiteX0" fmla="*/ 7219 w 2806607"/>
              <a:gd name="connsiteY0" fmla="*/ 0 h 810000"/>
              <a:gd name="connsiteX1" fmla="*/ 2401607 w 2806607"/>
              <a:gd name="connsiteY1" fmla="*/ 0 h 810000"/>
              <a:gd name="connsiteX2" fmla="*/ 2806607 w 2806607"/>
              <a:gd name="connsiteY2" fmla="*/ 405000 h 810000"/>
              <a:gd name="connsiteX3" fmla="*/ 2401607 w 2806607"/>
              <a:gd name="connsiteY3" fmla="*/ 810000 h 810000"/>
              <a:gd name="connsiteX4" fmla="*/ 0 w 2806607"/>
              <a:gd name="connsiteY4" fmla="*/ 810000 h 810000"/>
              <a:gd name="connsiteX5" fmla="*/ 26097 w 2806607"/>
              <a:gd name="connsiteY5" fmla="*/ 639006 h 810000"/>
              <a:gd name="connsiteX6" fmla="*/ 39107 w 2806607"/>
              <a:gd name="connsiteY6" fmla="*/ 381351 h 810000"/>
              <a:gd name="connsiteX7" fmla="*/ 26097 w 2806607"/>
              <a:gd name="connsiteY7" fmla="*/ 123696 h 810000"/>
              <a:gd name="connsiteX8" fmla="*/ 7219 w 2806607"/>
              <a:gd name="connsiteY8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6607" h="810000">
                <a:moveTo>
                  <a:pt x="7219" y="0"/>
                </a:moveTo>
                <a:lnTo>
                  <a:pt x="2401607" y="0"/>
                </a:lnTo>
                <a:cubicBezTo>
                  <a:pt x="2625282" y="0"/>
                  <a:pt x="2806607" y="181325"/>
                  <a:pt x="2806607" y="405000"/>
                </a:cubicBezTo>
                <a:cubicBezTo>
                  <a:pt x="2806607" y="628675"/>
                  <a:pt x="2625282" y="810000"/>
                  <a:pt x="2401607" y="810000"/>
                </a:cubicBezTo>
                <a:lnTo>
                  <a:pt x="0" y="810000"/>
                </a:lnTo>
                <a:lnTo>
                  <a:pt x="26097" y="639006"/>
                </a:lnTo>
                <a:cubicBezTo>
                  <a:pt x="34700" y="554291"/>
                  <a:pt x="39107" y="468336"/>
                  <a:pt x="39107" y="381351"/>
                </a:cubicBezTo>
                <a:cubicBezTo>
                  <a:pt x="39107" y="294366"/>
                  <a:pt x="34700" y="208410"/>
                  <a:pt x="26097" y="123696"/>
                </a:cubicBezTo>
                <a:lnTo>
                  <a:pt x="7219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="" xmlns:a16="http://schemas.microsoft.com/office/drawing/2014/main" id="{454BFD6A-D133-4873-8B3C-32405A13104C}"/>
              </a:ext>
            </a:extLst>
          </p:cNvPr>
          <p:cNvSpPr/>
          <p:nvPr/>
        </p:nvSpPr>
        <p:spPr>
          <a:xfrm>
            <a:off x="6025368" y="3223391"/>
            <a:ext cx="2440981" cy="825789"/>
          </a:xfrm>
          <a:custGeom>
            <a:avLst/>
            <a:gdLst>
              <a:gd name="connsiteX0" fmla="*/ 322696 w 2707819"/>
              <a:gd name="connsiteY0" fmla="*/ 0 h 810000"/>
              <a:gd name="connsiteX1" fmla="*/ 2302819 w 2707819"/>
              <a:gd name="connsiteY1" fmla="*/ 0 h 810000"/>
              <a:gd name="connsiteX2" fmla="*/ 2707819 w 2707819"/>
              <a:gd name="connsiteY2" fmla="*/ 405000 h 810000"/>
              <a:gd name="connsiteX3" fmla="*/ 2302819 w 2707819"/>
              <a:gd name="connsiteY3" fmla="*/ 810000 h 810000"/>
              <a:gd name="connsiteX4" fmla="*/ 0 w 2707819"/>
              <a:gd name="connsiteY4" fmla="*/ 810000 h 810000"/>
              <a:gd name="connsiteX5" fmla="*/ 69359 w 2707819"/>
              <a:gd name="connsiteY5" fmla="*/ 695831 h 810000"/>
              <a:gd name="connsiteX6" fmla="*/ 322312 w 2707819"/>
              <a:gd name="connsiteY6" fmla="*/ 2517 h 810000"/>
              <a:gd name="connsiteX7" fmla="*/ 322696 w 2707819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7819" h="810000">
                <a:moveTo>
                  <a:pt x="322696" y="0"/>
                </a:moveTo>
                <a:lnTo>
                  <a:pt x="2302819" y="0"/>
                </a:lnTo>
                <a:cubicBezTo>
                  <a:pt x="2526494" y="0"/>
                  <a:pt x="2707819" y="181325"/>
                  <a:pt x="2707819" y="405000"/>
                </a:cubicBezTo>
                <a:cubicBezTo>
                  <a:pt x="2707819" y="628675"/>
                  <a:pt x="2526494" y="810000"/>
                  <a:pt x="2302819" y="810000"/>
                </a:cubicBezTo>
                <a:lnTo>
                  <a:pt x="0" y="810000"/>
                </a:lnTo>
                <a:lnTo>
                  <a:pt x="69359" y="695831"/>
                </a:lnTo>
                <a:cubicBezTo>
                  <a:pt x="185741" y="481590"/>
                  <a:pt x="271959" y="248586"/>
                  <a:pt x="322312" y="2517"/>
                </a:cubicBezTo>
                <a:lnTo>
                  <a:pt x="322696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="" xmlns:a16="http://schemas.microsoft.com/office/drawing/2014/main" id="{845C86C9-5C98-49B9-9E51-A5917CE9A78D}"/>
              </a:ext>
            </a:extLst>
          </p:cNvPr>
          <p:cNvSpPr/>
          <p:nvPr/>
        </p:nvSpPr>
        <p:spPr>
          <a:xfrm>
            <a:off x="797428" y="3224581"/>
            <a:ext cx="2416554" cy="825789"/>
          </a:xfrm>
          <a:custGeom>
            <a:avLst/>
            <a:gdLst>
              <a:gd name="connsiteX0" fmla="*/ 405000 w 2680723"/>
              <a:gd name="connsiteY0" fmla="*/ 0 h 810000"/>
              <a:gd name="connsiteX1" fmla="*/ 2357305 w 2680723"/>
              <a:gd name="connsiteY1" fmla="*/ 0 h 810000"/>
              <a:gd name="connsiteX2" fmla="*/ 2357447 w 2680723"/>
              <a:gd name="connsiteY2" fmla="*/ 931 h 810000"/>
              <a:gd name="connsiteX3" fmla="*/ 2610400 w 2680723"/>
              <a:gd name="connsiteY3" fmla="*/ 694245 h 810000"/>
              <a:gd name="connsiteX4" fmla="*/ 2680723 w 2680723"/>
              <a:gd name="connsiteY4" fmla="*/ 810000 h 810000"/>
              <a:gd name="connsiteX5" fmla="*/ 405000 w 2680723"/>
              <a:gd name="connsiteY5" fmla="*/ 810000 h 810000"/>
              <a:gd name="connsiteX6" fmla="*/ 0 w 2680723"/>
              <a:gd name="connsiteY6" fmla="*/ 405000 h 810000"/>
              <a:gd name="connsiteX7" fmla="*/ 405000 w 2680723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0723" h="810000">
                <a:moveTo>
                  <a:pt x="405000" y="0"/>
                </a:moveTo>
                <a:lnTo>
                  <a:pt x="2357305" y="0"/>
                </a:lnTo>
                <a:lnTo>
                  <a:pt x="2357447" y="931"/>
                </a:lnTo>
                <a:cubicBezTo>
                  <a:pt x="2407800" y="247000"/>
                  <a:pt x="2494018" y="480004"/>
                  <a:pt x="2610400" y="694245"/>
                </a:cubicBezTo>
                <a:lnTo>
                  <a:pt x="2680723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="" xmlns:a16="http://schemas.microsoft.com/office/drawing/2014/main" id="{D2EA28F0-EBA7-4CD7-9B59-21FDC3373497}"/>
              </a:ext>
            </a:extLst>
          </p:cNvPr>
          <p:cNvSpPr/>
          <p:nvPr/>
        </p:nvSpPr>
        <p:spPr>
          <a:xfrm>
            <a:off x="1111968" y="3942429"/>
            <a:ext cx="2836277" cy="825789"/>
          </a:xfrm>
          <a:custGeom>
            <a:avLst/>
            <a:gdLst>
              <a:gd name="connsiteX0" fmla="*/ 405000 w 3146328"/>
              <a:gd name="connsiteY0" fmla="*/ 0 h 810000"/>
              <a:gd name="connsiteX1" fmla="*/ 2267034 w 3146328"/>
              <a:gd name="connsiteY1" fmla="*/ 0 h 810000"/>
              <a:gd name="connsiteX2" fmla="*/ 2275376 w 3146328"/>
              <a:gd name="connsiteY2" fmla="*/ 13731 h 810000"/>
              <a:gd name="connsiteX3" fmla="*/ 2956044 w 3146328"/>
              <a:gd name="connsiteY3" fmla="*/ 694399 h 810000"/>
              <a:gd name="connsiteX4" fmla="*/ 3146328 w 3146328"/>
              <a:gd name="connsiteY4" fmla="*/ 810000 h 810000"/>
              <a:gd name="connsiteX5" fmla="*/ 405000 w 3146328"/>
              <a:gd name="connsiteY5" fmla="*/ 810000 h 810000"/>
              <a:gd name="connsiteX6" fmla="*/ 0 w 3146328"/>
              <a:gd name="connsiteY6" fmla="*/ 405000 h 810000"/>
              <a:gd name="connsiteX7" fmla="*/ 405000 w 3146328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6328" h="810000">
                <a:moveTo>
                  <a:pt x="405000" y="0"/>
                </a:moveTo>
                <a:lnTo>
                  <a:pt x="2267034" y="0"/>
                </a:lnTo>
                <a:lnTo>
                  <a:pt x="2275376" y="13731"/>
                </a:lnTo>
                <a:cubicBezTo>
                  <a:pt x="2456521" y="281861"/>
                  <a:pt x="2687914" y="513254"/>
                  <a:pt x="2956044" y="694399"/>
                </a:cubicBezTo>
                <a:lnTo>
                  <a:pt x="3146328" y="810000"/>
                </a:lnTo>
                <a:lnTo>
                  <a:pt x="405000" y="810000"/>
                </a:lnTo>
                <a:cubicBezTo>
                  <a:pt x="181325" y="810000"/>
                  <a:pt x="0" y="628675"/>
                  <a:pt x="0" y="405000"/>
                </a:cubicBezTo>
                <a:cubicBezTo>
                  <a:pt x="0" y="181325"/>
                  <a:pt x="181325" y="0"/>
                  <a:pt x="4050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="" xmlns:a16="http://schemas.microsoft.com/office/drawing/2014/main" id="{21B61015-76FE-4AFD-B413-E6348842598C}"/>
              </a:ext>
            </a:extLst>
          </p:cNvPr>
          <p:cNvSpPr/>
          <p:nvPr/>
        </p:nvSpPr>
        <p:spPr>
          <a:xfrm>
            <a:off x="5292339" y="3946585"/>
            <a:ext cx="2844500" cy="825789"/>
          </a:xfrm>
          <a:custGeom>
            <a:avLst/>
            <a:gdLst>
              <a:gd name="connsiteX0" fmla="*/ 885049 w 3155449"/>
              <a:gd name="connsiteY0" fmla="*/ 0 h 810000"/>
              <a:gd name="connsiteX1" fmla="*/ 2750449 w 3155449"/>
              <a:gd name="connsiteY1" fmla="*/ 0 h 810000"/>
              <a:gd name="connsiteX2" fmla="*/ 3155449 w 3155449"/>
              <a:gd name="connsiteY2" fmla="*/ 405000 h 810000"/>
              <a:gd name="connsiteX3" fmla="*/ 2750449 w 3155449"/>
              <a:gd name="connsiteY3" fmla="*/ 810000 h 810000"/>
              <a:gd name="connsiteX4" fmla="*/ 0 w 3155449"/>
              <a:gd name="connsiteY4" fmla="*/ 810000 h 810000"/>
              <a:gd name="connsiteX5" fmla="*/ 199405 w 3155449"/>
              <a:gd name="connsiteY5" fmla="*/ 688858 h 810000"/>
              <a:gd name="connsiteX6" fmla="*/ 880073 w 3155449"/>
              <a:gd name="connsiteY6" fmla="*/ 8190 h 810000"/>
              <a:gd name="connsiteX7" fmla="*/ 885049 w 3155449"/>
              <a:gd name="connsiteY7" fmla="*/ 0 h 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55449" h="810000">
                <a:moveTo>
                  <a:pt x="885049" y="0"/>
                </a:moveTo>
                <a:lnTo>
                  <a:pt x="2750449" y="0"/>
                </a:lnTo>
                <a:cubicBezTo>
                  <a:pt x="2974124" y="0"/>
                  <a:pt x="3155449" y="181325"/>
                  <a:pt x="3155449" y="405000"/>
                </a:cubicBezTo>
                <a:cubicBezTo>
                  <a:pt x="3155449" y="628675"/>
                  <a:pt x="2974124" y="810000"/>
                  <a:pt x="2750449" y="810000"/>
                </a:cubicBezTo>
                <a:lnTo>
                  <a:pt x="0" y="810000"/>
                </a:lnTo>
                <a:lnTo>
                  <a:pt x="199405" y="688858"/>
                </a:lnTo>
                <a:cubicBezTo>
                  <a:pt x="467535" y="507713"/>
                  <a:pt x="698928" y="276320"/>
                  <a:pt x="880073" y="8190"/>
                </a:cubicBezTo>
                <a:lnTo>
                  <a:pt x="885049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5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11ECD810-D742-4934-AB4D-ABC27325C45E}"/>
              </a:ext>
            </a:extLst>
          </p:cNvPr>
          <p:cNvSpPr txBox="1"/>
          <p:nvPr/>
        </p:nvSpPr>
        <p:spPr>
          <a:xfrm>
            <a:off x="983689" y="3351590"/>
            <a:ext cx="2661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Сайт «Техника Победы</a:t>
            </a:r>
            <a:r>
              <a:rPr lang="ru-RU" sz="1200" b="1" dirty="0" smtClean="0">
                <a:solidFill>
                  <a:srgbClr val="0033CC"/>
                </a:solidFill>
              </a:rPr>
              <a:t>» </a:t>
            </a:r>
            <a:r>
              <a:rPr lang="ru-RU" sz="1200" b="1" dirty="0">
                <a:solidFill>
                  <a:srgbClr val="0033CC"/>
                </a:solidFill>
              </a:rPr>
              <a:t>http://</a:t>
            </a:r>
            <a:r>
              <a:rPr lang="ru-RU" sz="1200" b="1" dirty="0" smtClean="0">
                <a:solidFill>
                  <a:srgbClr val="0033CC"/>
                </a:solidFill>
              </a:rPr>
              <a:t>www.tehnikapobedv.ru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9C74116B-BF92-45D7-92DC-BD1DA78B4918}"/>
              </a:ext>
            </a:extLst>
          </p:cNvPr>
          <p:cNvSpPr txBox="1"/>
          <p:nvPr/>
        </p:nvSpPr>
        <p:spPr>
          <a:xfrm>
            <a:off x="1305586" y="4106624"/>
            <a:ext cx="2661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Сайт ‹Я помню</a:t>
            </a:r>
            <a:r>
              <a:rPr lang="ru-RU" sz="1200" b="1" dirty="0" smtClean="0">
                <a:solidFill>
                  <a:srgbClr val="0033CC"/>
                </a:solidFill>
              </a:rPr>
              <a:t>!»</a:t>
            </a:r>
          </a:p>
          <a:p>
            <a:r>
              <a:rPr lang="ru-RU" sz="1200" b="1" dirty="0" smtClean="0">
                <a:solidFill>
                  <a:srgbClr val="0033CC"/>
                </a:solidFill>
              </a:rPr>
              <a:t>http</a:t>
            </a:r>
            <a:r>
              <a:rPr lang="ru-RU" sz="1200" b="1" dirty="0">
                <a:solidFill>
                  <a:srgbClr val="0033CC"/>
                </a:solidFill>
              </a:rPr>
              <a:t>://www.iremember.ru</a:t>
            </a:r>
            <a:r>
              <a:rPr lang="ru-RU" sz="1200" b="1" dirty="0" smtClean="0">
                <a:solidFill>
                  <a:srgbClr val="0033CC"/>
                </a:solidFill>
              </a:rPr>
              <a:t>/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0A6EB8A6-6B2E-4F13-A47E-DB16C6C57238}"/>
              </a:ext>
            </a:extLst>
          </p:cNvPr>
          <p:cNvSpPr txBox="1"/>
          <p:nvPr/>
        </p:nvSpPr>
        <p:spPr>
          <a:xfrm>
            <a:off x="459984" y="2549488"/>
            <a:ext cx="3060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Сайт Министерства обороны </a:t>
            </a:r>
            <a:r>
              <a:rPr lang="ru-RU" sz="1200" b="1" dirty="0" smtClean="0">
                <a:solidFill>
                  <a:srgbClr val="0033CC"/>
                </a:solidFill>
              </a:rPr>
              <a:t>Российской </a:t>
            </a:r>
            <a:r>
              <a:rPr lang="ru-RU" sz="1200" b="1" dirty="0">
                <a:solidFill>
                  <a:srgbClr val="0033CC"/>
                </a:solidFill>
              </a:rPr>
              <a:t>Федерации «Подвиг народа</a:t>
            </a:r>
            <a:r>
              <a:rPr lang="ru-RU" sz="1200" b="1" dirty="0" smtClean="0">
                <a:solidFill>
                  <a:srgbClr val="0033CC"/>
                </a:solidFill>
              </a:rPr>
              <a:t>» </a:t>
            </a:r>
            <a:r>
              <a:rPr lang="ru-RU" sz="1200" b="1" dirty="0">
                <a:solidFill>
                  <a:srgbClr val="0033CC"/>
                </a:solidFill>
              </a:rPr>
              <a:t>http://podviяnaroda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034EF4FA-DECA-49DF-977C-0810FAF9D3EF}"/>
              </a:ext>
            </a:extLst>
          </p:cNvPr>
          <p:cNvSpPr txBox="1"/>
          <p:nvPr/>
        </p:nvSpPr>
        <p:spPr>
          <a:xfrm>
            <a:off x="6270283" y="2615429"/>
            <a:ext cx="299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Сайт «Великая </a:t>
            </a:r>
            <a:r>
              <a:rPr lang="ru-RU" sz="1200" b="1" dirty="0" smtClean="0">
                <a:solidFill>
                  <a:srgbClr val="0033CC"/>
                </a:solidFill>
              </a:rPr>
              <a:t>оболганная война»</a:t>
            </a:r>
          </a:p>
          <a:p>
            <a:r>
              <a:rPr lang="ru-RU" sz="1200" b="1" dirty="0" smtClean="0">
                <a:solidFill>
                  <a:srgbClr val="0033CC"/>
                </a:solidFill>
              </a:rPr>
              <a:t>http</a:t>
            </a:r>
            <a:r>
              <a:rPr lang="ru-RU" sz="1200" b="1" dirty="0">
                <a:solidFill>
                  <a:srgbClr val="0033CC"/>
                </a:solidFill>
              </a:rPr>
              <a:t>://</a:t>
            </a:r>
            <a:r>
              <a:rPr lang="ru-RU" sz="1200" b="1" dirty="0" smtClean="0">
                <a:solidFill>
                  <a:srgbClr val="0033CC"/>
                </a:solidFill>
              </a:rPr>
              <a:t>liewar.ru/ 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345DC36E-98FC-4501-842E-645E8209DB00}"/>
              </a:ext>
            </a:extLst>
          </p:cNvPr>
          <p:cNvSpPr txBox="1"/>
          <p:nvPr/>
        </p:nvSpPr>
        <p:spPr>
          <a:xfrm>
            <a:off x="5475126" y="4055028"/>
            <a:ext cx="266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Портал Оренбургского областного Дворца творчества детей и молодежи имени В.П. Поляничко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="" xmlns:a16="http://schemas.microsoft.com/office/drawing/2014/main" id="{52A93D86-2C83-4DEA-B7FE-C04577E53668}"/>
              </a:ext>
            </a:extLst>
          </p:cNvPr>
          <p:cNvSpPr txBox="1"/>
          <p:nvPr/>
        </p:nvSpPr>
        <p:spPr>
          <a:xfrm>
            <a:off x="5273813" y="3284776"/>
            <a:ext cx="3006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>
                <a:solidFill>
                  <a:srgbClr val="0033CC"/>
                </a:solidFill>
              </a:rPr>
              <a:t>Сайт </a:t>
            </a:r>
            <a:r>
              <a:rPr lang="ru-RU" sz="1200" b="1" dirty="0" smtClean="0">
                <a:solidFill>
                  <a:srgbClr val="0033CC"/>
                </a:solidFill>
              </a:rPr>
              <a:t>«</a:t>
            </a:r>
            <a:r>
              <a:rPr lang="ru-RU" sz="1200" b="1" dirty="0">
                <a:solidFill>
                  <a:srgbClr val="0033CC"/>
                </a:solidFill>
              </a:rPr>
              <a:t>День Победы России в </a:t>
            </a:r>
            <a:endParaRPr lang="ru-RU" sz="1200" b="1" dirty="0" smtClean="0">
              <a:solidFill>
                <a:srgbClr val="0033CC"/>
              </a:solidFill>
            </a:endParaRPr>
          </a:p>
          <a:p>
            <a:pPr algn="r"/>
            <a:r>
              <a:rPr lang="ru-RU" sz="1200" b="1" dirty="0" smtClean="0">
                <a:solidFill>
                  <a:srgbClr val="0033CC"/>
                </a:solidFill>
              </a:rPr>
              <a:t>Великой </a:t>
            </a:r>
            <a:r>
              <a:rPr lang="ru-RU" sz="1200" b="1" dirty="0">
                <a:solidFill>
                  <a:srgbClr val="0033CC"/>
                </a:solidFill>
              </a:rPr>
              <a:t>Отечественной войне</a:t>
            </a:r>
            <a:r>
              <a:rPr lang="ru-RU" sz="1200" b="1" dirty="0" smtClean="0">
                <a:solidFill>
                  <a:srgbClr val="0033CC"/>
                </a:solidFill>
              </a:rPr>
              <a:t>»</a:t>
            </a:r>
          </a:p>
          <a:p>
            <a:pPr algn="r"/>
            <a:r>
              <a:rPr lang="ru-RU" sz="1200" b="1" dirty="0" smtClean="0">
                <a:solidFill>
                  <a:srgbClr val="0033CC"/>
                </a:solidFill>
              </a:rPr>
              <a:t> </a:t>
            </a:r>
            <a:r>
              <a:rPr lang="ru-RU" sz="1200" b="1" dirty="0">
                <a:solidFill>
                  <a:srgbClr val="0033CC"/>
                </a:solidFill>
              </a:rPr>
              <a:t>http://victorv-day.ru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2FAF2178-14B1-4E60-BBA0-D403DB6E8AE6}"/>
              </a:ext>
            </a:extLst>
          </p:cNvPr>
          <p:cNvSpPr txBox="1"/>
          <p:nvPr/>
        </p:nvSpPr>
        <p:spPr>
          <a:xfrm>
            <a:off x="5711927" y="1779084"/>
            <a:ext cx="266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>
                <a:solidFill>
                  <a:srgbClr val="0033CC"/>
                </a:solidFill>
              </a:rPr>
              <a:t>Виртуальный музей русского и советского </a:t>
            </a:r>
            <a:r>
              <a:rPr lang="ru-RU" sz="1200" b="1" dirty="0" smtClean="0">
                <a:solidFill>
                  <a:srgbClr val="0033CC"/>
                </a:solidFill>
              </a:rPr>
              <a:t>плаката </a:t>
            </a:r>
            <a:r>
              <a:rPr lang="ru-RU" sz="1200" b="1" dirty="0">
                <a:solidFill>
                  <a:srgbClr val="0033CC"/>
                </a:solidFill>
              </a:rPr>
              <a:t>http://www.russianposter.ru/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EC384741-26D1-45AD-AF64-AB2855B920B1}"/>
              </a:ext>
            </a:extLst>
          </p:cNvPr>
          <p:cNvSpPr txBox="1"/>
          <p:nvPr/>
        </p:nvSpPr>
        <p:spPr>
          <a:xfrm>
            <a:off x="5283751" y="1003013"/>
            <a:ext cx="266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>
                <a:solidFill>
                  <a:srgbClr val="0033CC"/>
                </a:solidFill>
              </a:rPr>
              <a:t>Сайт «Победители. </a:t>
            </a:r>
            <a:endParaRPr lang="ru-RU" sz="1200" b="1" dirty="0" smtClean="0">
              <a:solidFill>
                <a:srgbClr val="0033CC"/>
              </a:solidFill>
            </a:endParaRPr>
          </a:p>
          <a:p>
            <a:pPr algn="r"/>
            <a:r>
              <a:rPr lang="ru-RU" sz="1200" b="1" dirty="0" smtClean="0">
                <a:solidFill>
                  <a:srgbClr val="0033CC"/>
                </a:solidFill>
              </a:rPr>
              <a:t>Солдаты </a:t>
            </a:r>
            <a:r>
              <a:rPr lang="ru-RU" sz="1200" b="1" dirty="0">
                <a:solidFill>
                  <a:srgbClr val="0033CC"/>
                </a:solidFill>
              </a:rPr>
              <a:t>Великой войны</a:t>
            </a:r>
            <a:r>
              <a:rPr lang="ru-RU" sz="1200" b="1" dirty="0" smtClean="0">
                <a:solidFill>
                  <a:srgbClr val="0033CC"/>
                </a:solidFill>
              </a:rPr>
              <a:t>» </a:t>
            </a:r>
            <a:r>
              <a:rPr lang="ru-RU" sz="1200" b="1" dirty="0">
                <a:solidFill>
                  <a:srgbClr val="0033CC"/>
                </a:solidFill>
              </a:rPr>
              <a:t>www.pobedite1i.ru. </a:t>
            </a:r>
            <a:r>
              <a:rPr lang="en-US" sz="1200" dirty="0" smtClean="0">
                <a:solidFill>
                  <a:srgbClr val="0033CC"/>
                </a:solidFill>
              </a:rPr>
              <a:t> 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97" name="Заголовок 1">
            <a:extLst>
              <a:ext uri="{FF2B5EF4-FFF2-40B4-BE49-F238E27FC236}">
                <a16:creationId xmlns="" xmlns:a16="http://schemas.microsoft.com/office/drawing/2014/main" id="{C6DA3641-F3BC-4B92-83AF-10DD1A0E1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974" y="91825"/>
            <a:ext cx="7886700" cy="7459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Интернет-ресурсы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B6EF2479-0AB9-49AD-B492-E8E2B497E989}"/>
              </a:ext>
            </a:extLst>
          </p:cNvPr>
          <p:cNvSpPr txBox="1"/>
          <p:nvPr/>
        </p:nvSpPr>
        <p:spPr>
          <a:xfrm>
            <a:off x="939515" y="1818502"/>
            <a:ext cx="2815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Сайт Министерства обороны Российской </a:t>
            </a:r>
            <a:r>
              <a:rPr lang="ru-RU" sz="1200" b="1" dirty="0" smtClean="0">
                <a:solidFill>
                  <a:srgbClr val="0033CC"/>
                </a:solidFill>
              </a:rPr>
              <a:t>Федерации </a:t>
            </a:r>
            <a:r>
              <a:rPr lang="ru-RU" sz="1200" b="1" dirty="0">
                <a:solidFill>
                  <a:srgbClr val="0033CC"/>
                </a:solidFill>
              </a:rPr>
              <a:t>http://www.obd-memorial.ru</a:t>
            </a:r>
            <a:endParaRPr lang="ru-RU" sz="1200" dirty="0">
              <a:solidFill>
                <a:srgbClr val="0033CC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="" xmlns:a16="http://schemas.microsoft.com/office/drawing/2014/main" id="{42E17E58-CFD5-4597-9E50-E38594095551}"/>
              </a:ext>
            </a:extLst>
          </p:cNvPr>
          <p:cNvSpPr txBox="1"/>
          <p:nvPr/>
        </p:nvSpPr>
        <p:spPr>
          <a:xfrm>
            <a:off x="1339007" y="1010130"/>
            <a:ext cx="245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33CC"/>
                </a:solidFill>
              </a:rPr>
              <a:t>Федеральный интернет-портал «История России</a:t>
            </a:r>
            <a:r>
              <a:rPr lang="ru-RU" sz="1200" b="1" dirty="0" smtClean="0">
                <a:solidFill>
                  <a:srgbClr val="0033CC"/>
                </a:solidFill>
              </a:rPr>
              <a:t>» http</a:t>
            </a:r>
            <a:r>
              <a:rPr lang="ru-RU" sz="1200" b="1" dirty="0">
                <a:solidFill>
                  <a:srgbClr val="0033CC"/>
                </a:solidFill>
              </a:rPr>
              <a:t>://histrf.ru/ru</a:t>
            </a:r>
            <a:endParaRPr lang="ru-RU" sz="12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975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3478"/>
            <a:ext cx="914400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94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42857"/>
            <a:ext cx="8072494" cy="510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/>
              <a:t>Тематические  мероприятия</a:t>
            </a:r>
            <a:endParaRPr lang="ru-RU" sz="3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86386"/>
            <a:ext cx="8072494" cy="45719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42"/>
            <a:ext cx="9144000" cy="142858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дмин\Downloads\47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59411"/>
            <a:ext cx="641339" cy="743015"/>
          </a:xfrm>
          <a:prstGeom prst="rect">
            <a:avLst/>
          </a:prstGeom>
          <a:noFill/>
        </p:spPr>
      </p:pic>
      <p:sp>
        <p:nvSpPr>
          <p:cNvPr id="23" name="Скругленный прямоугольник 22"/>
          <p:cNvSpPr/>
          <p:nvPr/>
        </p:nvSpPr>
        <p:spPr>
          <a:xfrm>
            <a:off x="539552" y="1195411"/>
            <a:ext cx="4072536" cy="994404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Конкурс исследовательских краеведческих работ </a:t>
            </a:r>
          </a:p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«Растим патриотов»</a:t>
            </a:r>
            <a:endParaRPr lang="ru-RU" sz="2000" b="1" dirty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9552" y="2338418"/>
            <a:ext cx="4072536" cy="1025419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Всероссийский конкурс «Холокост: память и предупреждение»</a:t>
            </a:r>
            <a:endParaRPr lang="ru-RU" sz="2000" b="1" dirty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9552" y="3481427"/>
            <a:ext cx="4072536" cy="97210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Конкурс-фестиваль «Долг</a:t>
            </a:r>
            <a:r>
              <a:rPr lang="ru-RU" sz="2000" b="1" dirty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Честь. Родина» им. А. Прохоренко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876258" y="1195410"/>
            <a:ext cx="4072536" cy="993287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Областной конкурс любительских видеофильмов </a:t>
            </a:r>
          </a:p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«Мы – патриоты!»</a:t>
            </a:r>
            <a:endParaRPr lang="ru-RU" sz="2000" b="1" dirty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76258" y="2314870"/>
            <a:ext cx="4072536" cy="976959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Военно-спортивная игра «Орленок»</a:t>
            </a:r>
          </a:p>
          <a:p>
            <a:pPr algn="ctr"/>
            <a:endParaRPr lang="ru-RU" sz="2000" b="1" dirty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6990" y="3438013"/>
            <a:ext cx="3975458" cy="1015522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Конкурс среди военно-патриотических клубов </a:t>
            </a:r>
          </a:p>
          <a:p>
            <a:pPr algn="ctr"/>
            <a:r>
              <a:rPr lang="ru-RU" sz="2000" b="1" dirty="0" smtClean="0">
                <a:ln w="0"/>
                <a:solidFill>
                  <a:srgbClr val="33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«Делай как я» </a:t>
            </a:r>
            <a:endParaRPr lang="ru-RU" sz="2000" b="1" dirty="0">
              <a:ln w="0"/>
              <a:solidFill>
                <a:srgbClr val="33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059582"/>
            <a:ext cx="8229600" cy="3607049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ru-RU" sz="19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Серия онлайн-вебинаров по вопросам организации деятельности по патриотическому воспитанию детей и 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молодежи</a:t>
            </a:r>
          </a:p>
          <a:p>
            <a:pPr marL="0" indent="0" algn="ctr">
              <a:buNone/>
            </a:pPr>
            <a:endParaRPr lang="ru-RU" sz="1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</a:t>
            </a:r>
            <a:r>
              <a:rPr lang="ru-RU" sz="19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зарегистрироваться 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 </a:t>
            </a:r>
            <a:r>
              <a:rPr lang="ru-RU" sz="19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августа в </a:t>
            </a:r>
            <a:r>
              <a:rPr lang="ru-RU" sz="19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автоматизированной информационной системе «Молодежь России»"/>
              </a:rPr>
              <a:t>автоматизированной информационной системе «Молодежь России</a:t>
            </a:r>
            <a:r>
              <a:rPr lang="ru-RU" sz="19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автоматизированной информационной системе «Молодежь России»"/>
              </a:rPr>
              <a:t>»</a:t>
            </a:r>
            <a:endParaRPr lang="ru-RU" sz="1900" b="1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Контактное лицо: ведущий специалист отдела реализации патриотических проектов Управления по реализации проектов и патриотическому воспитанию молодежи ФГБУ «</a:t>
            </a:r>
            <a:r>
              <a:rPr lang="ru-RU" sz="19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Роспатриотцентр</a:t>
            </a:r>
            <a:r>
              <a:rPr lang="ru-RU" sz="19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Иван Вадимович Байков, тел.: (999) 841-46-36.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35974"/>
            <a:ext cx="8072494" cy="510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ФБГУ «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Рспатриотцентр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699542"/>
            <a:ext cx="8072494" cy="45719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Админ\Downloads\470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7975"/>
            <a:ext cx="619131" cy="7172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5000642"/>
            <a:ext cx="9144000" cy="142858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012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42857"/>
            <a:ext cx="8072494" cy="510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86386"/>
            <a:ext cx="8072494" cy="45719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42"/>
            <a:ext cx="9144000" cy="142858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дмин\Downloads\47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59411"/>
            <a:ext cx="641339" cy="74301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4183" y="1995686"/>
            <a:ext cx="8072494" cy="90584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56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5004</TotalTime>
  <Words>260</Words>
  <Application>Microsoft Office PowerPoint</Application>
  <PresentationFormat>Экран (16:9)</PresentationFormat>
  <Paragraphs>69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 мероприятиях, приуроченных к памятным датам Года памяти и славы</vt:lpstr>
      <vt:lpstr>Слайд 2</vt:lpstr>
      <vt:lpstr>Слайд 3</vt:lpstr>
      <vt:lpstr>Слайд 4</vt:lpstr>
      <vt:lpstr>Интернет-ресурсы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основных итогах работы региональной системы образования  в 2018 году и задачах на 2019 год</dc:title>
  <dc:creator>Густова Надежда</dc:creator>
  <cp:lastModifiedBy>Admin</cp:lastModifiedBy>
  <cp:revision>512</cp:revision>
  <cp:lastPrinted>2019-10-24T07:03:12Z</cp:lastPrinted>
  <dcterms:created xsi:type="dcterms:W3CDTF">2017-08-17T17:29:55Z</dcterms:created>
  <dcterms:modified xsi:type="dcterms:W3CDTF">2020-08-21T06:18:31Z</dcterms:modified>
</cp:coreProperties>
</file>