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435079@mail.ru" TargetMode="External"/><Relationship Id="rId2" Type="http://schemas.openxmlformats.org/officeDocument/2006/relationships/hyperlink" Target="http://orenklass.narod.ru/dokument/dokument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u.spb.ru/upload/images/new%20schoo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15415"/>
            <a:ext cx="9144000" cy="71752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-171400"/>
            <a:ext cx="6408712" cy="22768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Центр поддержки и научно-методического сопровождения деятельности классного руководителя ООДТДМ</a:t>
            </a:r>
            <a:endParaRPr lang="ru-RU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latin typeface="Monotype Corsiva" pitchFamily="66" charset="0"/>
              </a:rPr>
              <a:t>Школы - экспериментальные площадки по реализации Примерной Программы Воспитания </a:t>
            </a:r>
            <a:br>
              <a:rPr lang="ru-RU" sz="2600" b="1" dirty="0" smtClean="0">
                <a:latin typeface="Monotype Corsiva" pitchFamily="66" charset="0"/>
              </a:rPr>
            </a:br>
            <a:r>
              <a:rPr lang="ru-RU" sz="2600" b="1" dirty="0" smtClean="0">
                <a:latin typeface="Monotype Corsiva" pitchFamily="66" charset="0"/>
              </a:rPr>
              <a:t>в Оренбургской области</a:t>
            </a:r>
            <a:endParaRPr lang="ru-RU" sz="2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196752"/>
            <a:ext cx="2952328" cy="45259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Федеральные экспериментальные площадки</a:t>
            </a:r>
          </a:p>
          <a:p>
            <a:pPr algn="ctr">
              <a:buNone/>
            </a:pPr>
            <a:endParaRPr lang="ru-RU" sz="29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 МБОУ «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Зиянчуринская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СОШ»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Кувандыкского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городского округа</a:t>
            </a:r>
          </a:p>
          <a:p>
            <a:pPr marL="457200" indent="-457200">
              <a:buAutoNum type="arabicPeriod"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  МБОУ «Школа имени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Гонышева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А.И.» Оренбургского района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31840" y="1268760"/>
            <a:ext cx="5832648" cy="54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Региональные экспериментальные площадки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МБОУ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Акбулакская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 №3»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Акбулакского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МБОУ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Буртинская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Беляевского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МОАУ «СОШ №6 им. А.С. Пушкина» г. Бузулук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МБОУ «Новониколаевская им. В.С. Иванченко»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Гайского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городского округа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МБОУ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Нижнеозернинская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СОШ»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Илекского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6. МБОУ «Подольская СОШ» Красногвардейского района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7. МБОУ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Платовская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СОШ им. Александра Матросова»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Новосергиевского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8. МБОУ «Октябрьская СОШ» Октябрьского района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9. МОАУ «Гимназия №4» г.Оренбург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10. МОАУ «СОШ №53» г. Орск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11. МОБУ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Саракташская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СОШ №2»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Саракташского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12. МБОУ «Яснополянская СОШ»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Ташлинского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13. МАОУ Тоцкая СОШ им. А.К. Стерелюхина Тоцкого района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426170"/>
          </a:xfrm>
        </p:spPr>
        <p:txBody>
          <a:bodyPr>
            <a:noAutofit/>
          </a:bodyPr>
          <a:lstStyle/>
          <a:p>
            <a:r>
              <a:rPr lang="ru-RU" sz="2500" b="1" dirty="0" smtClean="0">
                <a:latin typeface="Monotype Corsiva" pitchFamily="66" charset="0"/>
              </a:rPr>
              <a:t>Основные разделы  и  ключевые события  плана работы Центра поддержки и научно-методического сопровождения деятельности классного руководителя  на 2020 год</a:t>
            </a:r>
            <a:endParaRPr lang="ru-RU" sz="2500" b="1" dirty="0">
              <a:latin typeface="Monotype Corsiva" pitchFamily="66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79512" y="1268760"/>
            <a:ext cx="8964488" cy="540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>
              <a:spcBef>
                <a:spcPct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1. Информационно-методическое сопровождение деятельности классного руководителя</a:t>
            </a:r>
          </a:p>
          <a:p>
            <a:pPr lvl="0">
              <a:spcBef>
                <a:spcPct val="0"/>
              </a:spcBef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-Подготовка нормативной базы по реализации Примерной программы воспитания и социализации обучающихся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2. Мониторинг деятельности классного руководителя</a:t>
            </a:r>
          </a:p>
          <a:p>
            <a:pPr>
              <a:spcBef>
                <a:spcPct val="0"/>
              </a:spcBef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-Создание и проведение обучающих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вебинаров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spcBef>
                <a:spcPct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3. Научно-методическое сопровождение деятельности классного руководителя</a:t>
            </a:r>
          </a:p>
          <a:p>
            <a:pPr>
              <a:buFontTx/>
              <a:buChar char="-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Разработка методических рекомендаций для классных руководителей по актуальным вопросам воспитательной работы </a:t>
            </a:r>
          </a:p>
          <a:p>
            <a:pPr lvl="0">
              <a:spcBef>
                <a:spcPct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4. Консультационное сопровождение деятельности классного руководителя</a:t>
            </a:r>
          </a:p>
          <a:p>
            <a:pPr lvl="0">
              <a:spcBef>
                <a:spcPct val="0"/>
              </a:spcBef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-Обобщение и представление эффективных педагогических практик региональной системы воспитания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5. Конкурсы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-Всероссийский конкурс педагогических работников «Воспитать человека»: номинация «Самый классный «Классный»</a:t>
            </a:r>
          </a:p>
          <a:p>
            <a:pPr>
              <a:buFontTx/>
              <a:buChar char="-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Региональный конкурс «Методических кейсов классного руководителя»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6. Повышение профессиональной квалификации и профессионального мастерства классного руководителя</a:t>
            </a:r>
          </a:p>
          <a:p>
            <a:pPr>
              <a:buFontTx/>
              <a:buChar char="-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Программа повышения квалификации «Организация деятельности педагогических работников по классному руководству»</a:t>
            </a:r>
          </a:p>
          <a:p>
            <a:pPr>
              <a:buFontTx/>
              <a:buChar char="-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Организация повышения квалификации классных руководителей через сетевое взаимодействие с ВУЗами области и РФ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Центр поддержки и научно-методического сопровождения деятельности классного руководителя ООДТДМ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89248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Сайт:</a:t>
            </a:r>
          </a:p>
          <a:p>
            <a:pPr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http://orenklass.narod.ru/dokument/dokument.htm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Электронная почта:</a:t>
            </a:r>
          </a:p>
          <a:p>
            <a:pPr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  <a:hlinkClick r:id="rId3"/>
              </a:rPr>
              <a:t>435079@mail.ru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Телефон:</a:t>
            </a:r>
          </a:p>
          <a:p>
            <a:pPr>
              <a:buNone/>
            </a:pPr>
            <a:r>
              <a:rPr lang="ru-RU" sz="2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8 (3532) 435079 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Контактное лицо: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Башкирова Юлия Владимировна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370</Words>
  <Application>Microsoft Office PowerPoint</Application>
  <PresentationFormat>Экран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Центр поддержки и научно-методического сопровождения деятельности классного руководителя ООДТДМ</vt:lpstr>
      <vt:lpstr>Школы - экспериментальные площадки по реализации Примерной Программы Воспитания  в Оренбургской области</vt:lpstr>
      <vt:lpstr>Основные разделы  и  ключевые события  плана работы Центра поддержки и научно-методического сопровождения деятельности классного руководителя  на 2020 год</vt:lpstr>
      <vt:lpstr>Центр поддержки и научно-методического сопровождения деятельности классного руководителя ООДТДМ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 поддержки и научно-методического сопровождения деятельности классного руководителя</dc:title>
  <dc:creator>Визит</dc:creator>
  <cp:lastModifiedBy>Admin</cp:lastModifiedBy>
  <cp:revision>9</cp:revision>
  <dcterms:created xsi:type="dcterms:W3CDTF">2020-08-18T06:59:25Z</dcterms:created>
  <dcterms:modified xsi:type="dcterms:W3CDTF">2020-08-21T06:18:50Z</dcterms:modified>
</cp:coreProperties>
</file>