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59" r:id="rId5"/>
    <p:sldId id="257" r:id="rId6"/>
    <p:sldId id="258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Desktop\к августовке\воспитание\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86050" y="4714884"/>
            <a:ext cx="3286148" cy="87435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85918" y="4500570"/>
            <a:ext cx="57864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</a:rPr>
              <a:t>Приоритетные направления деятельности </a:t>
            </a:r>
            <a:endParaRPr lang="ru-RU" sz="1000" dirty="0" smtClean="0">
              <a:solidFill>
                <a:schemeClr val="tx2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</a:rPr>
              <a:t>Центра поддержки и научно-методического сопровождения деятельности классного руководителя</a:t>
            </a:r>
            <a:endParaRPr lang="ru-RU" sz="2400" dirty="0" smtClean="0">
              <a:solidFill>
                <a:schemeClr val="tx2"/>
              </a:solidFill>
              <a:latin typeface="Arial" pitchFamily="34" charset="0"/>
            </a:endParaRPr>
          </a:p>
          <a:p>
            <a:endParaRPr lang="ru-RU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9224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757610" cy="452596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70000"/>
              </a:lnSpc>
              <a:buNone/>
            </a:pPr>
            <a:r>
              <a:rPr lang="ru-RU" sz="3200" b="1" u="sng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</a:rPr>
              <a:t>    Миссия Центра</a:t>
            </a:r>
            <a:r>
              <a:rPr lang="ru-RU" sz="3200" u="sng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– </a:t>
            </a:r>
            <a:r>
              <a:rPr lang="ru-RU" sz="3200" b="1" i="1" dirty="0" smtClean="0">
                <a:latin typeface="Arial" pitchFamily="34" charset="0"/>
                <a:ea typeface="Times New Roman" pitchFamily="18" charset="0"/>
              </a:rPr>
              <a:t>развитие института классного руководства</a:t>
            </a:r>
            <a:endParaRPr lang="ru-RU" sz="3200" b="1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29058" y="714356"/>
            <a:ext cx="4757742" cy="557216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200" b="1" i="1" u="sng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Основная цель Центра </a:t>
            </a:r>
          </a:p>
          <a:p>
            <a:pPr>
              <a:buNone/>
            </a:pPr>
            <a:r>
              <a:rPr lang="ru-RU" sz="3200" b="1" i="1" u="sng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ru-RU" dirty="0" smtClean="0"/>
              <a:t>– координация, поддержка и научно методическое сопровождение деятельности классного руководителя, развитие региональной системы взаимодействия органов управления образованием, образовательных учреждений, других социальных и гражданских институтов в целях повышения социального и профессионального статуса классного руководителя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D:\Desktop\к августовке\воспитание\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108561"/>
            <a:ext cx="1890097" cy="14364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Desktop\к августовке\воспитание\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0"/>
            <a:ext cx="1890097" cy="14364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С № 6 Структура регион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567598" y="-710398"/>
            <a:ext cx="5853164" cy="8416920"/>
          </a:xfrm>
          <a:prstGeom prst="rect">
            <a:avLst/>
          </a:prstGeom>
          <a:noFill/>
        </p:spPr>
      </p:pic>
      <p:pic>
        <p:nvPicPr>
          <p:cNvPr id="4" name="Picture 2" descr="D:\Desktop\к августовке\воспитание\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108561"/>
            <a:ext cx="1571635" cy="11772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9" name="Picture 3" descr="D:\Desktop\к августовке\воспитание\f39f01d22a4db443e6d463e6f546c6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842701"/>
            <a:ext cx="3456384" cy="26642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214282" y="285728"/>
            <a:ext cx="3000396" cy="271464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Оценка эффективности деятельности педагогических работников по классному руководству</a:t>
            </a:r>
          </a:p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357158" y="3286124"/>
            <a:ext cx="2928958" cy="285752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Выявление и трансляция лучших практик реализации программ на региональном и федеральном уровнях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071802" y="4357694"/>
            <a:ext cx="3000396" cy="185738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Система  профессиональных конкурсов классных руководителей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214678" y="142852"/>
            <a:ext cx="3857652" cy="192882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Совершенствование системы научно-методического обеспечения деятельности классного руководителя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000728" y="1571612"/>
            <a:ext cx="3143272" cy="235745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Развитие профессионального мастерства и профессиональных компетенций классных руководителей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 flipH="1">
            <a:off x="5929322" y="3929066"/>
            <a:ext cx="3000396" cy="207170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Информационное сопровождение 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593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357430"/>
            <a:ext cx="8229600" cy="71437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100" b="1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sz="3100" b="1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sz="3100" b="1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sz="3100" b="1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sz="3100" b="1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sz="3100" b="1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sz="3100" b="1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sz="3100" b="1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</a:rPr>
              <a:t>	</a:t>
            </a:r>
            <a:r>
              <a:rPr lang="ru-RU" sz="3100" dirty="0" smtClean="0">
                <a:latin typeface="Arial" pitchFamily="34" charset="0"/>
                <a:ea typeface="Times New Roman" pitchFamily="18" charset="0"/>
              </a:rPr>
              <a:t>.</a:t>
            </a:r>
            <a:br>
              <a:rPr lang="ru-RU" sz="3100" dirty="0" smtClean="0">
                <a:latin typeface="Arial" pitchFamily="34" charset="0"/>
                <a:ea typeface="Times New Roman" pitchFamily="18" charset="0"/>
              </a:rPr>
            </a:br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73802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-6822"/>
            <a:ext cx="8715436" cy="6579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47400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D:\Desktop\к августовке\воспитание\distans-2031x2048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077072"/>
            <a:ext cx="3024336" cy="23762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500042"/>
            <a:ext cx="7918643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63745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74638"/>
            <a:ext cx="6400816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Проект Региональная </a:t>
            </a:r>
            <a:r>
              <a:rPr lang="ru-RU" sz="3200" b="1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медиашкола</a:t>
            </a:r>
            <a:endParaRPr lang="ru-RU" sz="32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D:\Desktop\к августовке\воспитание\7442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9"/>
            <a:ext cx="2034464" cy="21000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19672" y="2500306"/>
            <a:ext cx="5976664" cy="25128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Леонид Владиленович Барков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-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исполнительный директор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Ассоциации специалистов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медиаобразования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, 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член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Союза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журналистов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875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Desktop\к августовке\воспитание\1579626989_35-p-obrazovatelnie-foni-1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349" y="0"/>
            <a:ext cx="9139636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30923" y="1643051"/>
            <a:ext cx="8064896" cy="237993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Координатор Центра поддержки и научно-методического сопровождения деятельности классного руководителя – </a:t>
            </a:r>
          </a:p>
          <a:p>
            <a:pPr lvl="0" algn="ctr"/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</a:rPr>
              <a:t>Башкирова Юлия Владимировна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147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132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        . </vt:lpstr>
      <vt:lpstr>Слайд 6</vt:lpstr>
      <vt:lpstr>Проект Региональная медиашкола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11</cp:revision>
  <dcterms:created xsi:type="dcterms:W3CDTF">2020-08-18T17:39:30Z</dcterms:created>
  <dcterms:modified xsi:type="dcterms:W3CDTF">2020-08-21T06:19:13Z</dcterms:modified>
</cp:coreProperties>
</file>